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2" r:id="rId1"/>
  </p:sldMasterIdLst>
  <p:notesMasterIdLst>
    <p:notesMasterId r:id="rId21"/>
  </p:notesMasterIdLst>
  <p:sldIdLst>
    <p:sldId id="256" r:id="rId2"/>
    <p:sldId id="274" r:id="rId3"/>
    <p:sldId id="275" r:id="rId4"/>
    <p:sldId id="276" r:id="rId5"/>
    <p:sldId id="277" r:id="rId6"/>
    <p:sldId id="264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8" r:id="rId16"/>
    <p:sldId id="286" r:id="rId17"/>
    <p:sldId id="287" r:id="rId18"/>
    <p:sldId id="272" r:id="rId19"/>
    <p:sldId id="289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7F98DF10-2DF9-428A-818C-B701AABA2B6E}">
          <p14:sldIdLst>
            <p14:sldId id="256"/>
            <p14:sldId id="274"/>
            <p14:sldId id="275"/>
            <p14:sldId id="276"/>
            <p14:sldId id="277"/>
            <p14:sldId id="264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8"/>
            <p14:sldId id="286"/>
            <p14:sldId id="287"/>
            <p14:sldId id="272"/>
            <p14:sldId id="28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D5456E-3AA7-E942-8EE5-6068ADF053D2}" v="1" dt="2023-09-05T05:01:14.689"/>
    <p1510:client id="{AF7731E6-0A5A-4CF6-B9EA-25DB21A5CCF5}" v="1433" dt="2023-09-04T20:56:12.1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4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92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loslav Čermák" userId="b824ed55-9e3a-4810-a073-227738aa3626" providerId="ADAL" clId="{1AD5456E-3AA7-E942-8EE5-6068ADF053D2}"/>
    <pc:docChg chg="custSel modSld">
      <pc:chgData name="Miloslav Čermák" userId="b824ed55-9e3a-4810-a073-227738aa3626" providerId="ADAL" clId="{1AD5456E-3AA7-E942-8EE5-6068ADF053D2}" dt="2023-09-05T05:01:42.092" v="5" actId="1076"/>
      <pc:docMkLst>
        <pc:docMk/>
      </pc:docMkLst>
      <pc:sldChg chg="addSp delSp modSp mod">
        <pc:chgData name="Miloslav Čermák" userId="b824ed55-9e3a-4810-a073-227738aa3626" providerId="ADAL" clId="{1AD5456E-3AA7-E942-8EE5-6068ADF053D2}" dt="2023-09-05T05:01:42.092" v="5" actId="1076"/>
        <pc:sldMkLst>
          <pc:docMk/>
          <pc:sldMk cId="3508964316" sldId="256"/>
        </pc:sldMkLst>
        <pc:picChg chg="del">
          <ac:chgData name="Miloslav Čermák" userId="b824ed55-9e3a-4810-a073-227738aa3626" providerId="ADAL" clId="{1AD5456E-3AA7-E942-8EE5-6068ADF053D2}" dt="2023-09-05T05:01:35.825" v="4" actId="478"/>
          <ac:picMkLst>
            <pc:docMk/>
            <pc:sldMk cId="3508964316" sldId="256"/>
            <ac:picMk id="4" creationId="{9FB0B530-55FB-475E-4A36-C345EE3F76F0}"/>
          </ac:picMkLst>
        </pc:picChg>
        <pc:picChg chg="add mod">
          <ac:chgData name="Miloslav Čermák" userId="b824ed55-9e3a-4810-a073-227738aa3626" providerId="ADAL" clId="{1AD5456E-3AA7-E942-8EE5-6068ADF053D2}" dt="2023-09-05T05:01:42.092" v="5" actId="1076"/>
          <ac:picMkLst>
            <pc:docMk/>
            <pc:sldMk cId="3508964316" sldId="256"/>
            <ac:picMk id="6" creationId="{FCFF35EA-3AF3-71CE-63C1-9C3DE7AC597B}"/>
          </ac:picMkLst>
        </pc:picChg>
      </pc:sldChg>
    </pc:docChg>
  </pc:docChgLst>
  <pc:docChgLst>
    <pc:chgData name="Nelly Kalinova" userId="526fe166e1564d3f" providerId="LiveId" clId="{FF682E09-E745-4AF0-AF3E-CA7C319BCE3C}"/>
    <pc:docChg chg="undo custSel addSld modSld modMainMaster">
      <pc:chgData name="Nelly Kalinova" userId="526fe166e1564d3f" providerId="LiveId" clId="{FF682E09-E745-4AF0-AF3E-CA7C319BCE3C}" dt="2023-08-29T10:18:48.174" v="2329" actId="166"/>
      <pc:docMkLst>
        <pc:docMk/>
      </pc:docMkLst>
      <pc:sldChg chg="addSp delSp modSp mod setBg addAnim delAnim setClrOvrMap delDesignElem">
        <pc:chgData name="Nelly Kalinova" userId="526fe166e1564d3f" providerId="LiveId" clId="{FF682E09-E745-4AF0-AF3E-CA7C319BCE3C}" dt="2023-08-29T10:18:48.174" v="2329" actId="166"/>
        <pc:sldMkLst>
          <pc:docMk/>
          <pc:sldMk cId="3508964316" sldId="256"/>
        </pc:sldMkLst>
        <pc:spChg chg="mod">
          <ac:chgData name="Nelly Kalinova" userId="526fe166e1564d3f" providerId="LiveId" clId="{FF682E09-E745-4AF0-AF3E-CA7C319BCE3C}" dt="2023-08-29T09:40:47.787" v="2246" actId="26606"/>
          <ac:spMkLst>
            <pc:docMk/>
            <pc:sldMk cId="3508964316" sldId="256"/>
            <ac:spMk id="2" creationId="{30656D46-BA99-952E-F142-9F24873B7854}"/>
          </ac:spMkLst>
        </pc:spChg>
        <pc:spChg chg="mod">
          <ac:chgData name="Nelly Kalinova" userId="526fe166e1564d3f" providerId="LiveId" clId="{FF682E09-E745-4AF0-AF3E-CA7C319BCE3C}" dt="2023-08-29T09:40:47.787" v="2246" actId="26606"/>
          <ac:spMkLst>
            <pc:docMk/>
            <pc:sldMk cId="3508964316" sldId="256"/>
            <ac:spMk id="3" creationId="{3F31B8CC-EB44-B730-8C23-22E84D5520F7}"/>
          </ac:spMkLst>
        </pc:spChg>
        <pc:spChg chg="add del">
          <ac:chgData name="Nelly Kalinova" userId="526fe166e1564d3f" providerId="LiveId" clId="{FF682E09-E745-4AF0-AF3E-CA7C319BCE3C}" dt="2023-08-29T09:32:41.494" v="2101" actId="26606"/>
          <ac:spMkLst>
            <pc:docMk/>
            <pc:sldMk cId="3508964316" sldId="256"/>
            <ac:spMk id="10" creationId="{A3363022-C969-41E9-8EB2-E4C94908C1FA}"/>
          </ac:spMkLst>
        </pc:spChg>
        <pc:spChg chg="add del">
          <ac:chgData name="Nelly Kalinova" userId="526fe166e1564d3f" providerId="LiveId" clId="{FF682E09-E745-4AF0-AF3E-CA7C319BCE3C}" dt="2023-08-29T09:32:41.494" v="2101" actId="26606"/>
          <ac:spMkLst>
            <pc:docMk/>
            <pc:sldMk cId="3508964316" sldId="256"/>
            <ac:spMk id="12" creationId="{8D1AD6B3-BE88-4CEB-BA17-790657CC4729}"/>
          </ac:spMkLst>
        </pc:spChg>
        <pc:spChg chg="add del">
          <ac:chgData name="Nelly Kalinova" userId="526fe166e1564d3f" providerId="LiveId" clId="{FF682E09-E745-4AF0-AF3E-CA7C319BCE3C}" dt="2023-08-29T09:35:25.761" v="2106" actId="26606"/>
          <ac:spMkLst>
            <pc:docMk/>
            <pc:sldMk cId="3508964316" sldId="256"/>
            <ac:spMk id="19" creationId="{9B8B49ED-6693-497D-8823-F50F891E8DBC}"/>
          </ac:spMkLst>
        </pc:spChg>
        <pc:spChg chg="add del">
          <ac:chgData name="Nelly Kalinova" userId="526fe166e1564d3f" providerId="LiveId" clId="{FF682E09-E745-4AF0-AF3E-CA7C319BCE3C}" dt="2023-08-29T09:35:25.761" v="2106" actId="26606"/>
          <ac:spMkLst>
            <pc:docMk/>
            <pc:sldMk cId="3508964316" sldId="256"/>
            <ac:spMk id="20" creationId="{8DCD3BD4-4F32-431E-A9C3-8D2DA60CD7D8}"/>
          </ac:spMkLst>
        </pc:spChg>
        <pc:spChg chg="add del">
          <ac:chgData name="Nelly Kalinova" userId="526fe166e1564d3f" providerId="LiveId" clId="{FF682E09-E745-4AF0-AF3E-CA7C319BCE3C}" dt="2023-08-29T09:35:25.761" v="2106" actId="26606"/>
          <ac:spMkLst>
            <pc:docMk/>
            <pc:sldMk cId="3508964316" sldId="256"/>
            <ac:spMk id="21" creationId="{336AAC24-A98C-465E-AFEE-69D698E77330}"/>
          </ac:spMkLst>
        </pc:spChg>
        <pc:spChg chg="add del">
          <ac:chgData name="Nelly Kalinova" userId="526fe166e1564d3f" providerId="LiveId" clId="{FF682E09-E745-4AF0-AF3E-CA7C319BCE3C}" dt="2023-08-29T09:39:33.119" v="2218"/>
          <ac:spMkLst>
            <pc:docMk/>
            <pc:sldMk cId="3508964316" sldId="256"/>
            <ac:spMk id="1030" creationId="{D55CA618-78A6-47F6-B865-E9315164FB49}"/>
          </ac:spMkLst>
        </pc:spChg>
        <pc:spChg chg="add del">
          <ac:chgData name="Nelly Kalinova" userId="526fe166e1564d3f" providerId="LiveId" clId="{FF682E09-E745-4AF0-AF3E-CA7C319BCE3C}" dt="2023-08-29T09:40:24.029" v="2234" actId="26606"/>
          <ac:spMkLst>
            <pc:docMk/>
            <pc:sldMk cId="3508964316" sldId="256"/>
            <ac:spMk id="1032" creationId="{48C7778B-9F04-4C52-A3F8-56BB10F6BD92}"/>
          </ac:spMkLst>
        </pc:spChg>
        <pc:spChg chg="add del">
          <ac:chgData name="Nelly Kalinova" userId="526fe166e1564d3f" providerId="LiveId" clId="{FF682E09-E745-4AF0-AF3E-CA7C319BCE3C}" dt="2023-08-29T09:37:44.018" v="2142" actId="26606"/>
          <ac:spMkLst>
            <pc:docMk/>
            <pc:sldMk cId="3508964316" sldId="256"/>
            <ac:spMk id="1033" creationId="{5DDB0576-F160-45D9-9E44-E87FAC5E0E15}"/>
          </ac:spMkLst>
        </pc:spChg>
        <pc:spChg chg="add del">
          <ac:chgData name="Nelly Kalinova" userId="526fe166e1564d3f" providerId="LiveId" clId="{FF682E09-E745-4AF0-AF3E-CA7C319BCE3C}" dt="2023-08-29T09:40:24.029" v="2234" actId="26606"/>
          <ac:spMkLst>
            <pc:docMk/>
            <pc:sldMk cId="3508964316" sldId="256"/>
            <ac:spMk id="1034" creationId="{2B8F348C-DFEE-4B85-B4A1-479416975DDE}"/>
          </ac:spMkLst>
        </pc:spChg>
        <pc:spChg chg="add del">
          <ac:chgData name="Nelly Kalinova" userId="526fe166e1564d3f" providerId="LiveId" clId="{FF682E09-E745-4AF0-AF3E-CA7C319BCE3C}" dt="2023-08-29T09:37:46.482" v="2144" actId="26606"/>
          <ac:spMkLst>
            <pc:docMk/>
            <pc:sldMk cId="3508964316" sldId="256"/>
            <ac:spMk id="1035" creationId="{D13567AC-EB9A-47A9-B6EC-B5BDB73B113C}"/>
          </ac:spMkLst>
        </pc:spChg>
        <pc:spChg chg="add del">
          <ac:chgData name="Nelly Kalinova" userId="526fe166e1564d3f" providerId="LiveId" clId="{FF682E09-E745-4AF0-AF3E-CA7C319BCE3C}" dt="2023-08-29T09:37:46.482" v="2144" actId="26606"/>
          <ac:spMkLst>
            <pc:docMk/>
            <pc:sldMk cId="3508964316" sldId="256"/>
            <ac:spMk id="1036" creationId="{3F47E20B-1205-4238-A82B-90EF577F32D8}"/>
          </ac:spMkLst>
        </pc:spChg>
        <pc:spChg chg="add del">
          <ac:chgData name="Nelly Kalinova" userId="526fe166e1564d3f" providerId="LiveId" clId="{FF682E09-E745-4AF0-AF3E-CA7C319BCE3C}" dt="2023-08-29T09:37:54.166" v="2147"/>
          <ac:spMkLst>
            <pc:docMk/>
            <pc:sldMk cId="3508964316" sldId="256"/>
            <ac:spMk id="1038" creationId="{E9F26AF7-9AC1-49A4-8F89-2C63E1C0A0BB}"/>
          </ac:spMkLst>
        </pc:spChg>
        <pc:spChg chg="add del">
          <ac:chgData name="Nelly Kalinova" userId="526fe166e1564d3f" providerId="LiveId" clId="{FF682E09-E745-4AF0-AF3E-CA7C319BCE3C}" dt="2023-08-29T09:39:33.119" v="2218"/>
          <ac:spMkLst>
            <pc:docMk/>
            <pc:sldMk cId="3508964316" sldId="256"/>
            <ac:spMk id="1039" creationId="{8ED94938-268E-4C0A-A08A-B3980C78BAEB}"/>
          </ac:spMkLst>
        </pc:spChg>
        <pc:spChg chg="add del">
          <ac:chgData name="Nelly Kalinova" userId="526fe166e1564d3f" providerId="LiveId" clId="{FF682E09-E745-4AF0-AF3E-CA7C319BCE3C}" dt="2023-08-29T09:40:24.029" v="2234" actId="26606"/>
          <ac:spMkLst>
            <pc:docMk/>
            <pc:sldMk cId="3508964316" sldId="256"/>
            <ac:spMk id="1041" creationId="{AAFEE3E9-1174-4DFA-9E28-0EAFA2911462}"/>
          </ac:spMkLst>
        </pc:spChg>
        <pc:spChg chg="add del">
          <ac:chgData name="Nelly Kalinova" userId="526fe166e1564d3f" providerId="LiveId" clId="{FF682E09-E745-4AF0-AF3E-CA7C319BCE3C}" dt="2023-08-29T09:40:47.787" v="2246" actId="26606"/>
          <ac:spMkLst>
            <pc:docMk/>
            <pc:sldMk cId="3508964316" sldId="256"/>
            <ac:spMk id="1050" creationId="{D3F196F4-A988-40DF-899A-EC29C422142B}"/>
          </ac:spMkLst>
        </pc:spChg>
        <pc:spChg chg="add del">
          <ac:chgData name="Nelly Kalinova" userId="526fe166e1564d3f" providerId="LiveId" clId="{FF682E09-E745-4AF0-AF3E-CA7C319BCE3C}" dt="2023-08-29T09:40:47.787" v="2246" actId="26606"/>
          <ac:spMkLst>
            <pc:docMk/>
            <pc:sldMk cId="3508964316" sldId="256"/>
            <ac:spMk id="1052" creationId="{4B8B3238-C65F-4148-9B84-4D22282CFA6E}"/>
          </ac:spMkLst>
        </pc:spChg>
        <pc:spChg chg="add del">
          <ac:chgData name="Nelly Kalinova" userId="526fe166e1564d3f" providerId="LiveId" clId="{FF682E09-E745-4AF0-AF3E-CA7C319BCE3C}" dt="2023-08-29T09:40:38.779" v="2239" actId="26606"/>
          <ac:spMkLst>
            <pc:docMk/>
            <pc:sldMk cId="3508964316" sldId="256"/>
            <ac:spMk id="1061" creationId="{65513E21-21B0-48DB-8CF1-35E43B33A477}"/>
          </ac:spMkLst>
        </pc:spChg>
        <pc:spChg chg="add del">
          <ac:chgData name="Nelly Kalinova" userId="526fe166e1564d3f" providerId="LiveId" clId="{FF682E09-E745-4AF0-AF3E-CA7C319BCE3C}" dt="2023-08-29T09:40:43.879" v="2243" actId="26606"/>
          <ac:spMkLst>
            <pc:docMk/>
            <pc:sldMk cId="3508964316" sldId="256"/>
            <ac:spMk id="1065" creationId="{D5D0E891-38D8-4772-991E-824A0E7315A1}"/>
          </ac:spMkLst>
        </pc:spChg>
        <pc:spChg chg="add del">
          <ac:chgData name="Nelly Kalinova" userId="526fe166e1564d3f" providerId="LiveId" clId="{FF682E09-E745-4AF0-AF3E-CA7C319BCE3C}" dt="2023-08-29T09:40:47.765" v="2245" actId="26606"/>
          <ac:spMkLst>
            <pc:docMk/>
            <pc:sldMk cId="3508964316" sldId="256"/>
            <ac:spMk id="1068" creationId="{8324065E-E64E-484D-84AE-BB73D056C968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3508964316" sldId="256"/>
            <ac:spMk id="1071" creationId="{65513E21-21B0-48DB-8CF1-35E43B33A477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3508964316" sldId="256"/>
            <ac:spMk id="1072" creationId="{38B5574B-BF0E-4F2A-BCB7-23DE1C422A47}"/>
          </ac:spMkLst>
        </pc:spChg>
        <pc:grpChg chg="add del">
          <ac:chgData name="Nelly Kalinova" userId="526fe166e1564d3f" providerId="LiveId" clId="{FF682E09-E745-4AF0-AF3E-CA7C319BCE3C}" dt="2023-08-29T09:32:41.494" v="2101" actId="26606"/>
          <ac:grpSpMkLst>
            <pc:docMk/>
            <pc:sldMk cId="3508964316" sldId="256"/>
            <ac:grpSpMk id="14" creationId="{89D1390B-7E13-4B4F-9CB2-391063412E54}"/>
          </ac:grpSpMkLst>
        </pc:grpChg>
        <pc:grpChg chg="add del">
          <ac:chgData name="Nelly Kalinova" userId="526fe166e1564d3f" providerId="LiveId" clId="{FF682E09-E745-4AF0-AF3E-CA7C319BCE3C}" dt="2023-08-29T09:39:33.119" v="2218"/>
          <ac:grpSpMkLst>
            <pc:docMk/>
            <pc:sldMk cId="3508964316" sldId="256"/>
            <ac:grpSpMk id="1031" creationId="{B83D307E-DF68-43F8-97CE-0AAE950A7129}"/>
          </ac:grpSpMkLst>
        </pc:grpChg>
        <pc:grpChg chg="add del">
          <ac:chgData name="Nelly Kalinova" userId="526fe166e1564d3f" providerId="LiveId" clId="{FF682E09-E745-4AF0-AF3E-CA7C319BCE3C}" dt="2023-08-29T09:40:24.029" v="2234" actId="26606"/>
          <ac:grpSpMkLst>
            <pc:docMk/>
            <pc:sldMk cId="3508964316" sldId="256"/>
            <ac:grpSpMk id="1040" creationId="{F4021137-6B9A-4D07-84BD-2F9F0DF9F477}"/>
          </ac:grpSpMkLst>
        </pc:grpChg>
        <pc:picChg chg="add mod ord">
          <ac:chgData name="Nelly Kalinova" userId="526fe166e1564d3f" providerId="LiveId" clId="{FF682E09-E745-4AF0-AF3E-CA7C319BCE3C}" dt="2023-08-29T10:18:48.174" v="2329" actId="166"/>
          <ac:picMkLst>
            <pc:docMk/>
            <pc:sldMk cId="3508964316" sldId="256"/>
            <ac:picMk id="4" creationId="{9FB0B530-55FB-475E-4A36-C345EE3F76F0}"/>
          </ac:picMkLst>
        </pc:picChg>
        <pc:picChg chg="del mod ord">
          <ac:chgData name="Nelly Kalinova" userId="526fe166e1564d3f" providerId="LiveId" clId="{FF682E09-E745-4AF0-AF3E-CA7C319BCE3C}" dt="2023-08-29T09:40:31.953" v="2235" actId="478"/>
          <ac:picMkLst>
            <pc:docMk/>
            <pc:sldMk cId="3508964316" sldId="256"/>
            <ac:picMk id="5" creationId="{611185DD-1683-8F6D-01C0-00073B042453}"/>
          </ac:picMkLst>
        </pc:picChg>
        <pc:picChg chg="add del mod">
          <ac:chgData name="Nelly Kalinova" userId="526fe166e1564d3f" providerId="LiveId" clId="{FF682E09-E745-4AF0-AF3E-CA7C319BCE3C}" dt="2023-08-29T09:35:24.939" v="2105"/>
          <ac:picMkLst>
            <pc:docMk/>
            <pc:sldMk cId="3508964316" sldId="256"/>
            <ac:picMk id="1026" creationId="{24FE3432-EFAB-0FBA-F9D9-9E088BC44E49}"/>
          </ac:picMkLst>
        </pc:picChg>
        <pc:picChg chg="add mod ord">
          <ac:chgData name="Nelly Kalinova" userId="526fe166e1564d3f" providerId="LiveId" clId="{FF682E09-E745-4AF0-AF3E-CA7C319BCE3C}" dt="2023-08-29T09:40:47.787" v="2246" actId="26606"/>
          <ac:picMkLst>
            <pc:docMk/>
            <pc:sldMk cId="3508964316" sldId="256"/>
            <ac:picMk id="1028" creationId="{700FC252-53C9-2FFB-B926-380F3A14C131}"/>
          </ac:picMkLst>
        </pc:picChg>
        <pc:picChg chg="add del">
          <ac:chgData name="Nelly Kalinova" userId="526fe166e1564d3f" providerId="LiveId" clId="{FF682E09-E745-4AF0-AF3E-CA7C319BCE3C}" dt="2023-08-29T09:40:24.029" v="2234" actId="26606"/>
          <ac:picMkLst>
            <pc:docMk/>
            <pc:sldMk cId="3508964316" sldId="256"/>
            <ac:picMk id="1043" creationId="{1318CA29-1DF5-4F3B-9524-7A1FF4E805BB}"/>
          </ac:picMkLst>
        </pc:picChg>
        <pc:picChg chg="add del">
          <ac:chgData name="Nelly Kalinova" userId="526fe166e1564d3f" providerId="LiveId" clId="{FF682E09-E745-4AF0-AF3E-CA7C319BCE3C}" dt="2023-08-29T09:40:47.787" v="2246" actId="26606"/>
          <ac:picMkLst>
            <pc:docMk/>
            <pc:sldMk cId="3508964316" sldId="256"/>
            <ac:picMk id="1054" creationId="{CFDC6AB1-03A5-4D20-ACE0-4957616E748C}"/>
          </ac:picMkLst>
        </pc:picChg>
        <pc:picChg chg="add del">
          <ac:chgData name="Nelly Kalinova" userId="526fe166e1564d3f" providerId="LiveId" clId="{FF682E09-E745-4AF0-AF3E-CA7C319BCE3C}" dt="2023-08-29T09:40:43.879" v="2243" actId="26606"/>
          <ac:picMkLst>
            <pc:docMk/>
            <pc:sldMk cId="3508964316" sldId="256"/>
            <ac:picMk id="1066" creationId="{B502DADA-1E17-4CC2-9344-C63314F17663}"/>
          </ac:picMkLst>
        </pc:picChg>
        <pc:picChg chg="add del">
          <ac:chgData name="Nelly Kalinova" userId="526fe166e1564d3f" providerId="LiveId" clId="{FF682E09-E745-4AF0-AF3E-CA7C319BCE3C}" dt="2023-08-29T09:40:47.765" v="2245" actId="26606"/>
          <ac:picMkLst>
            <pc:docMk/>
            <pc:sldMk cId="3508964316" sldId="256"/>
            <ac:picMk id="1069" creationId="{4B0E1570-C6E8-49B6-A377-07EB44A368D0}"/>
          </ac:picMkLst>
        </pc:picChg>
        <pc:picChg chg="add del">
          <ac:chgData name="Nelly Kalinova" userId="526fe166e1564d3f" providerId="LiveId" clId="{FF682E09-E745-4AF0-AF3E-CA7C319BCE3C}" dt="2023-08-29T09:46:10.523" v="2302"/>
          <ac:picMkLst>
            <pc:docMk/>
            <pc:sldMk cId="3508964316" sldId="256"/>
            <ac:picMk id="1073" creationId="{8876D5CC-7E60-4D12-9C65-292AA83F6204}"/>
          </ac:picMkLst>
        </pc:picChg>
        <pc:cxnChg chg="add del">
          <ac:chgData name="Nelly Kalinova" userId="526fe166e1564d3f" providerId="LiveId" clId="{FF682E09-E745-4AF0-AF3E-CA7C319BCE3C}" dt="2023-08-29T09:40:24.029" v="2234" actId="26606"/>
          <ac:cxnSpMkLst>
            <pc:docMk/>
            <pc:sldMk cId="3508964316" sldId="256"/>
            <ac:cxnSpMk id="1045" creationId="{0A3D80FC-435B-409C-A794-014E1022CD30}"/>
          </ac:cxnSpMkLst>
        </pc:cxnChg>
        <pc:cxnChg chg="add del">
          <ac:chgData name="Nelly Kalinova" userId="526fe166e1564d3f" providerId="LiveId" clId="{FF682E09-E745-4AF0-AF3E-CA7C319BCE3C}" dt="2023-08-29T09:40:47.787" v="2246" actId="26606"/>
          <ac:cxnSpMkLst>
            <pc:docMk/>
            <pc:sldMk cId="3508964316" sldId="256"/>
            <ac:cxnSpMk id="1056" creationId="{EB77A0BE-690A-4522-A429-39E717A173A5}"/>
          </ac:cxnSpMkLst>
        </pc:cxnChg>
        <pc:cxnChg chg="add del">
          <ac:chgData name="Nelly Kalinova" userId="526fe166e1564d3f" providerId="LiveId" clId="{FF682E09-E745-4AF0-AF3E-CA7C319BCE3C}" dt="2023-08-29T09:40:38.779" v="2239" actId="26606"/>
          <ac:cxnSpMkLst>
            <pc:docMk/>
            <pc:sldMk cId="3508964316" sldId="256"/>
            <ac:cxnSpMk id="1063" creationId="{B9A063B9-609F-4738-BCDC-6E6E67C7FE47}"/>
          </ac:cxnSpMkLst>
        </pc:cxnChg>
      </pc:sldChg>
      <pc:sldChg chg="addSp delSp modSp mod setBg modClrScheme delDesignElem chgLayout">
        <pc:chgData name="Nelly Kalinova" userId="526fe166e1564d3f" providerId="LiveId" clId="{FF682E09-E745-4AF0-AF3E-CA7C319BCE3C}" dt="2023-08-29T09:41:55.264" v="2256" actId="26606"/>
        <pc:sldMkLst>
          <pc:docMk/>
          <pc:sldMk cId="2554111523" sldId="257"/>
        </pc:sldMkLst>
        <pc:spChg chg="del">
          <ac:chgData name="Nelly Kalinova" userId="526fe166e1564d3f" providerId="LiveId" clId="{FF682E09-E745-4AF0-AF3E-CA7C319BCE3C}" dt="2023-08-29T09:41:06.358" v="2251" actId="478"/>
          <ac:spMkLst>
            <pc:docMk/>
            <pc:sldMk cId="2554111523" sldId="257"/>
            <ac:spMk id="2" creationId="{83D9FA5A-602D-6559-1E52-7DFF361DE8AF}"/>
          </ac:spMkLst>
        </pc:spChg>
        <pc:spChg chg="add del">
          <ac:chgData name="Nelly Kalinova" userId="526fe166e1564d3f" providerId="LiveId" clId="{FF682E09-E745-4AF0-AF3E-CA7C319BCE3C}" dt="2023-08-29T09:41:44.350" v="2253" actId="700"/>
          <ac:spMkLst>
            <pc:docMk/>
            <pc:sldMk cId="2554111523" sldId="257"/>
            <ac:spMk id="11" creationId="{9D6B3E84-BC5E-2C7C-5525-3449C0EC98E3}"/>
          </ac:spMkLst>
        </pc:spChg>
        <pc:spChg chg="add del">
          <ac:chgData name="Nelly Kalinova" userId="526fe166e1564d3f" providerId="LiveId" clId="{FF682E09-E745-4AF0-AF3E-CA7C319BCE3C}" dt="2023-08-29T09:41:44.350" v="2253" actId="700"/>
          <ac:spMkLst>
            <pc:docMk/>
            <pc:sldMk cId="2554111523" sldId="257"/>
            <ac:spMk id="14" creationId="{71C2E36E-117B-495F-BE9B-9792C01B707A}"/>
          </ac:spMkLst>
        </pc:spChg>
        <pc:spChg chg="del">
          <ac:chgData name="Nelly Kalinova" userId="526fe166e1564d3f" providerId="LiveId" clId="{FF682E09-E745-4AF0-AF3E-CA7C319BCE3C}" dt="2023-08-29T09:36:06.953" v="2111"/>
          <ac:spMkLst>
            <pc:docMk/>
            <pc:sldMk cId="2554111523" sldId="257"/>
            <ac:spMk id="34" creationId="{022BDE4A-8A20-4A69-9C5A-581C82036A4D}"/>
          </ac:spMkLst>
        </pc:spChg>
        <pc:picChg chg="mod">
          <ac:chgData name="Nelly Kalinova" userId="526fe166e1564d3f" providerId="LiveId" clId="{FF682E09-E745-4AF0-AF3E-CA7C319BCE3C}" dt="2023-08-29T09:41:55.264" v="2256" actId="26606"/>
          <ac:picMkLst>
            <pc:docMk/>
            <pc:sldMk cId="2554111523" sldId="257"/>
            <ac:picMk id="5" creationId="{82552256-1A32-B586-F76D-B7164093F268}"/>
          </ac:picMkLst>
        </pc:picChg>
        <pc:picChg chg="mod">
          <ac:chgData name="Nelly Kalinova" userId="526fe166e1564d3f" providerId="LiveId" clId="{FF682E09-E745-4AF0-AF3E-CA7C319BCE3C}" dt="2023-08-29T09:41:55.264" v="2256" actId="26606"/>
          <ac:picMkLst>
            <pc:docMk/>
            <pc:sldMk cId="2554111523" sldId="257"/>
            <ac:picMk id="7" creationId="{00EC867B-3BD8-E41A-7579-3F9CBF3B676D}"/>
          </ac:picMkLst>
        </pc:picChg>
        <pc:picChg chg="add del">
          <ac:chgData name="Nelly Kalinova" userId="526fe166e1564d3f" providerId="LiveId" clId="{FF682E09-E745-4AF0-AF3E-CA7C319BCE3C}" dt="2023-08-29T09:41:44.350" v="2253" actId="700"/>
          <ac:picMkLst>
            <pc:docMk/>
            <pc:sldMk cId="2554111523" sldId="257"/>
            <ac:picMk id="16" creationId="{BCA06D36-907B-4165-B293-01985D5734D3}"/>
          </ac:picMkLst>
        </pc:picChg>
      </pc:sldChg>
      <pc:sldChg chg="addSp delSp modSp mod setBg delDesignElem">
        <pc:chgData name="Nelly Kalinova" userId="526fe166e1564d3f" providerId="LiveId" clId="{FF682E09-E745-4AF0-AF3E-CA7C319BCE3C}" dt="2023-08-29T09:46:10.523" v="2302"/>
        <pc:sldMkLst>
          <pc:docMk/>
          <pc:sldMk cId="2287945952" sldId="258"/>
        </pc:sldMkLst>
        <pc:spChg chg="mod">
          <ac:chgData name="Nelly Kalinova" userId="526fe166e1564d3f" providerId="LiveId" clId="{FF682E09-E745-4AF0-AF3E-CA7C319BCE3C}" dt="2023-08-29T09:46:10.523" v="2302"/>
          <ac:spMkLst>
            <pc:docMk/>
            <pc:sldMk cId="2287945952" sldId="258"/>
            <ac:spMk id="2" creationId="{2907A1DA-3A0E-0347-8944-C0C50B6E8A61}"/>
          </ac:spMkLst>
        </pc:spChg>
        <pc:spChg chg="add del mod">
          <ac:chgData name="Nelly Kalinova" userId="526fe166e1564d3f" providerId="LiveId" clId="{FF682E09-E745-4AF0-AF3E-CA7C319BCE3C}" dt="2023-08-29T09:42:23.718" v="2259" actId="26606"/>
          <ac:spMkLst>
            <pc:docMk/>
            <pc:sldMk cId="2287945952" sldId="258"/>
            <ac:spMk id="3" creationId="{A9916D0E-1F29-8CF5-73E8-AA76B2A7A270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2287945952" sldId="258"/>
            <ac:spMk id="12" creationId="{EF2B985F-E839-44D5-9DD8-BC9DEE343862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2287945952" sldId="258"/>
            <ac:spMk id="16" creationId="{B965CCFE-3123-4C5E-BA80-B081F41E6662}"/>
          </ac:spMkLst>
        </pc:spChg>
        <pc:graphicFrameChg chg="add del">
          <ac:chgData name="Nelly Kalinova" userId="526fe166e1564d3f" providerId="LiveId" clId="{FF682E09-E745-4AF0-AF3E-CA7C319BCE3C}" dt="2023-08-29T09:42:23.683" v="2258" actId="26606"/>
          <ac:graphicFrameMkLst>
            <pc:docMk/>
            <pc:sldMk cId="2287945952" sldId="258"/>
            <ac:graphicFrameMk id="5" creationId="{11101DAA-560A-B8BB-700C-A8D96B7C5124}"/>
          </ac:graphicFrameMkLst>
        </pc:graphicFrameChg>
        <pc:graphicFrameChg chg="add mod modGraphic">
          <ac:chgData name="Nelly Kalinova" userId="526fe166e1564d3f" providerId="LiveId" clId="{FF682E09-E745-4AF0-AF3E-CA7C319BCE3C}" dt="2023-08-29T09:42:40.384" v="2260" actId="26606"/>
          <ac:graphicFrameMkLst>
            <pc:docMk/>
            <pc:sldMk cId="2287945952" sldId="258"/>
            <ac:graphicFrameMk id="7" creationId="{B8630A7E-BD02-2695-DBE6-EAAEA8DAFB36}"/>
          </ac:graphicFrameMkLst>
        </pc:graphicFrameChg>
        <pc:cxnChg chg="add del">
          <ac:chgData name="Nelly Kalinova" userId="526fe166e1564d3f" providerId="LiveId" clId="{FF682E09-E745-4AF0-AF3E-CA7C319BCE3C}" dt="2023-08-29T09:46:10.523" v="2302"/>
          <ac:cxnSpMkLst>
            <pc:docMk/>
            <pc:sldMk cId="2287945952" sldId="258"/>
            <ac:cxnSpMk id="14" creationId="{52D73AC3-7DF7-43FB-9D67-3CE387E94067}"/>
          </ac:cxnSpMkLst>
        </pc:cxnChg>
      </pc:sldChg>
      <pc:sldChg chg="addSp delSp modSp mod setBg setClrOvrMap delDesignElem">
        <pc:chgData name="Nelly Kalinova" userId="526fe166e1564d3f" providerId="LiveId" clId="{FF682E09-E745-4AF0-AF3E-CA7C319BCE3C}" dt="2023-08-29T09:46:10.523" v="2302"/>
        <pc:sldMkLst>
          <pc:docMk/>
          <pc:sldMk cId="373270527" sldId="259"/>
        </pc:sldMkLst>
        <pc:spChg chg="mod">
          <ac:chgData name="Nelly Kalinova" userId="526fe166e1564d3f" providerId="LiveId" clId="{FF682E09-E745-4AF0-AF3E-CA7C319BCE3C}" dt="2023-08-29T09:42:55.222" v="2263" actId="26606"/>
          <ac:spMkLst>
            <pc:docMk/>
            <pc:sldMk cId="373270527" sldId="259"/>
            <ac:spMk id="2" creationId="{382258E0-C48C-2058-CB94-A083C5947DD9}"/>
          </ac:spMkLst>
        </pc:spChg>
        <pc:spChg chg="add del mod">
          <ac:chgData name="Nelly Kalinova" userId="526fe166e1564d3f" providerId="LiveId" clId="{FF682E09-E745-4AF0-AF3E-CA7C319BCE3C}" dt="2023-08-29T09:42:55.222" v="2263" actId="26606"/>
          <ac:spMkLst>
            <pc:docMk/>
            <pc:sldMk cId="373270527" sldId="259"/>
            <ac:spMk id="3" creationId="{5D5651A6-66E1-E584-BCCA-E36810C89B74}"/>
          </ac:spMkLst>
        </pc:spChg>
        <pc:spChg chg="add">
          <ac:chgData name="Nelly Kalinova" userId="526fe166e1564d3f" providerId="LiveId" clId="{FF682E09-E745-4AF0-AF3E-CA7C319BCE3C}" dt="2023-08-29T09:42:55.222" v="2263" actId="26606"/>
          <ac:spMkLst>
            <pc:docMk/>
            <pc:sldMk cId="373270527" sldId="259"/>
            <ac:spMk id="8" creationId="{5D5651A6-66E1-E584-BCCA-E36810C89B74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373270527" sldId="259"/>
            <ac:spMk id="9" creationId="{C6870151-9189-4C3A-8379-EF3D95827A0A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373270527" sldId="259"/>
            <ac:spMk id="11" creationId="{123EA69C-102A-4DD0-9547-05DCD271D159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373270527" sldId="259"/>
            <ac:spMk id="13" creationId="{6A862265-5CA3-4C40-8582-7534C3B03C2A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373270527" sldId="259"/>
            <ac:spMk id="15" creationId="{600EF80B-0391-4082-9AF5-F15B091B4CE9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373270527" sldId="259"/>
            <ac:spMk id="19" creationId="{3FBF03E8-C602-4192-9C52-F84B29FDCC88}"/>
          </ac:spMkLst>
        </pc:spChg>
        <pc:graphicFrameChg chg="add del">
          <ac:chgData name="Nelly Kalinova" userId="526fe166e1564d3f" providerId="LiveId" clId="{FF682E09-E745-4AF0-AF3E-CA7C319BCE3C}" dt="2023-08-29T09:42:55.175" v="2262" actId="26606"/>
          <ac:graphicFrameMkLst>
            <pc:docMk/>
            <pc:sldMk cId="373270527" sldId="259"/>
            <ac:graphicFrameMk id="5" creationId="{FC7F5355-7D37-41DA-1A44-4B344E1BDF27}"/>
          </ac:graphicFrameMkLst>
        </pc:graphicFrameChg>
        <pc:picChg chg="add">
          <ac:chgData name="Nelly Kalinova" userId="526fe166e1564d3f" providerId="LiveId" clId="{FF682E09-E745-4AF0-AF3E-CA7C319BCE3C}" dt="2023-08-29T09:42:55.222" v="2263" actId="26606"/>
          <ac:picMkLst>
            <pc:docMk/>
            <pc:sldMk cId="373270527" sldId="259"/>
            <ac:picMk id="7" creationId="{DC57712A-FF6B-C88F-49AE-F1FDFBA51FE5}"/>
          </ac:picMkLst>
        </pc:picChg>
        <pc:picChg chg="add del">
          <ac:chgData name="Nelly Kalinova" userId="526fe166e1564d3f" providerId="LiveId" clId="{FF682E09-E745-4AF0-AF3E-CA7C319BCE3C}" dt="2023-08-29T09:46:10.523" v="2302"/>
          <ac:picMkLst>
            <pc:docMk/>
            <pc:sldMk cId="373270527" sldId="259"/>
            <ac:picMk id="17" creationId="{B7438D12-0AE8-484F-B876-9E855987DC56}"/>
          </ac:picMkLst>
        </pc:picChg>
      </pc:sldChg>
      <pc:sldChg chg="addSp delSp modSp mod setBg setClrOvrMap delDesignElem">
        <pc:chgData name="Nelly Kalinova" userId="526fe166e1564d3f" providerId="LiveId" clId="{FF682E09-E745-4AF0-AF3E-CA7C319BCE3C}" dt="2023-08-29T09:46:10.523" v="2302"/>
        <pc:sldMkLst>
          <pc:docMk/>
          <pc:sldMk cId="1100374919" sldId="260"/>
        </pc:sldMkLst>
        <pc:spChg chg="mod">
          <ac:chgData name="Nelly Kalinova" userId="526fe166e1564d3f" providerId="LiveId" clId="{FF682E09-E745-4AF0-AF3E-CA7C319BCE3C}" dt="2023-08-29T09:43:31.565" v="2268" actId="26606"/>
          <ac:spMkLst>
            <pc:docMk/>
            <pc:sldMk cId="1100374919" sldId="260"/>
            <ac:spMk id="2" creationId="{423A0DB3-0EAF-3A7C-0DE6-4CACBBD0C29F}"/>
          </ac:spMkLst>
        </pc:spChg>
        <pc:spChg chg="add del mod">
          <ac:chgData name="Nelly Kalinova" userId="526fe166e1564d3f" providerId="LiveId" clId="{FF682E09-E745-4AF0-AF3E-CA7C319BCE3C}" dt="2023-08-29T09:43:31.565" v="2268" actId="26606"/>
          <ac:spMkLst>
            <pc:docMk/>
            <pc:sldMk cId="1100374919" sldId="260"/>
            <ac:spMk id="3" creationId="{6777BB6E-5482-25AB-8AAF-6F0F33B9CD28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1100374919" sldId="260"/>
            <ac:spMk id="8" creationId="{A5B0BB24-CF19-4E6C-AFC4-A0F18438D8B9}"/>
          </ac:spMkLst>
        </pc:spChg>
        <pc:spChg chg="add">
          <ac:chgData name="Nelly Kalinova" userId="526fe166e1564d3f" providerId="LiveId" clId="{FF682E09-E745-4AF0-AF3E-CA7C319BCE3C}" dt="2023-08-29T09:43:31.565" v="2268" actId="26606"/>
          <ac:spMkLst>
            <pc:docMk/>
            <pc:sldMk cId="1100374919" sldId="260"/>
            <ac:spMk id="9" creationId="{6777BB6E-5482-25AB-8AAF-6F0F33B9CD28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1100374919" sldId="260"/>
            <ac:spMk id="10" creationId="{3438CEF5-63E3-4928-9F1C-395224D24D7C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1100374919" sldId="260"/>
            <ac:spMk id="14" creationId="{A72CA9B9-8D14-4AF2-934E-21FE4A339E36}"/>
          </ac:spMkLst>
        </pc:spChg>
        <pc:graphicFrameChg chg="add del">
          <ac:chgData name="Nelly Kalinova" userId="526fe166e1564d3f" providerId="LiveId" clId="{FF682E09-E745-4AF0-AF3E-CA7C319BCE3C}" dt="2023-08-29T09:43:20.034" v="2265" actId="26606"/>
          <ac:graphicFrameMkLst>
            <pc:docMk/>
            <pc:sldMk cId="1100374919" sldId="260"/>
            <ac:graphicFrameMk id="5" creationId="{C258898E-95B9-4CF4-4CCF-C73C16194D5D}"/>
          </ac:graphicFrameMkLst>
        </pc:graphicFrameChg>
        <pc:graphicFrameChg chg="add del">
          <ac:chgData name="Nelly Kalinova" userId="526fe166e1564d3f" providerId="LiveId" clId="{FF682E09-E745-4AF0-AF3E-CA7C319BCE3C}" dt="2023-08-29T09:43:31.549" v="2267" actId="26606"/>
          <ac:graphicFrameMkLst>
            <pc:docMk/>
            <pc:sldMk cId="1100374919" sldId="260"/>
            <ac:graphicFrameMk id="7" creationId="{5E7033E0-E91B-8A60-8FCB-F16A8EAD3002}"/>
          </ac:graphicFrameMkLst>
        </pc:graphicFrameChg>
        <pc:picChg chg="add del">
          <ac:chgData name="Nelly Kalinova" userId="526fe166e1564d3f" providerId="LiveId" clId="{FF682E09-E745-4AF0-AF3E-CA7C319BCE3C}" dt="2023-08-29T09:46:10.523" v="2302"/>
          <ac:picMkLst>
            <pc:docMk/>
            <pc:sldMk cId="1100374919" sldId="260"/>
            <ac:picMk id="12" creationId="{D0067618-20F4-4BAE-998E-04F9BA9B1B99}"/>
          </ac:picMkLst>
        </pc:picChg>
      </pc:sldChg>
      <pc:sldChg chg="addSp delSp modSp mod setBg delDesignElem">
        <pc:chgData name="Nelly Kalinova" userId="526fe166e1564d3f" providerId="LiveId" clId="{FF682E09-E745-4AF0-AF3E-CA7C319BCE3C}" dt="2023-08-29T09:46:10.523" v="2302"/>
        <pc:sldMkLst>
          <pc:docMk/>
          <pc:sldMk cId="1408329265" sldId="261"/>
        </pc:sldMkLst>
        <pc:spChg chg="mod">
          <ac:chgData name="Nelly Kalinova" userId="526fe166e1564d3f" providerId="LiveId" clId="{FF682E09-E745-4AF0-AF3E-CA7C319BCE3C}" dt="2023-08-29T09:46:10.523" v="2302"/>
          <ac:spMkLst>
            <pc:docMk/>
            <pc:sldMk cId="1408329265" sldId="261"/>
            <ac:spMk id="2" creationId="{63680AE3-8C91-655E-C4A2-EBFC6CAC2503}"/>
          </ac:spMkLst>
        </pc:spChg>
        <pc:spChg chg="del mod">
          <ac:chgData name="Nelly Kalinova" userId="526fe166e1564d3f" providerId="LiveId" clId="{FF682E09-E745-4AF0-AF3E-CA7C319BCE3C}" dt="2023-08-29T09:43:43.622" v="2269" actId="26606"/>
          <ac:spMkLst>
            <pc:docMk/>
            <pc:sldMk cId="1408329265" sldId="261"/>
            <ac:spMk id="3" creationId="{4F2CA1EB-7F60-3EB4-C00E-67B7914960F5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1408329265" sldId="261"/>
            <ac:spMk id="9" creationId="{EF2B985F-E839-44D5-9DD8-BC9DEE343862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1408329265" sldId="261"/>
            <ac:spMk id="13" creationId="{B965CCFE-3123-4C5E-BA80-B081F41E6662}"/>
          </ac:spMkLst>
        </pc:spChg>
        <pc:graphicFrameChg chg="add">
          <ac:chgData name="Nelly Kalinova" userId="526fe166e1564d3f" providerId="LiveId" clId="{FF682E09-E745-4AF0-AF3E-CA7C319BCE3C}" dt="2023-08-29T09:43:43.622" v="2269" actId="26606"/>
          <ac:graphicFrameMkLst>
            <pc:docMk/>
            <pc:sldMk cId="1408329265" sldId="261"/>
            <ac:graphicFrameMk id="5" creationId="{ECD6F1C9-3C8A-1A38-08C5-F297F93983F5}"/>
          </ac:graphicFrameMkLst>
        </pc:graphicFrameChg>
        <pc:cxnChg chg="add del">
          <ac:chgData name="Nelly Kalinova" userId="526fe166e1564d3f" providerId="LiveId" clId="{FF682E09-E745-4AF0-AF3E-CA7C319BCE3C}" dt="2023-08-29T09:46:10.523" v="2302"/>
          <ac:cxnSpMkLst>
            <pc:docMk/>
            <pc:sldMk cId="1408329265" sldId="261"/>
            <ac:cxnSpMk id="11" creationId="{52D73AC3-7DF7-43FB-9D67-3CE387E94067}"/>
          </ac:cxnSpMkLst>
        </pc:cxnChg>
      </pc:sldChg>
      <pc:sldChg chg="addSp delSp modSp mod setBg setClrOvrMap delDesignElem">
        <pc:chgData name="Nelly Kalinova" userId="526fe166e1564d3f" providerId="LiveId" clId="{FF682E09-E745-4AF0-AF3E-CA7C319BCE3C}" dt="2023-08-29T09:46:10.523" v="2302"/>
        <pc:sldMkLst>
          <pc:docMk/>
          <pc:sldMk cId="2640795091" sldId="262"/>
        </pc:sldMkLst>
        <pc:spChg chg="mod">
          <ac:chgData name="Nelly Kalinova" userId="526fe166e1564d3f" providerId="LiveId" clId="{FF682E09-E745-4AF0-AF3E-CA7C319BCE3C}" dt="2023-08-29T09:45:03.601" v="2286" actId="26606"/>
          <ac:spMkLst>
            <pc:docMk/>
            <pc:sldMk cId="2640795091" sldId="262"/>
            <ac:spMk id="2" creationId="{B1A6B2B0-1382-9B1C-937B-F42510233DFA}"/>
          </ac:spMkLst>
        </pc:spChg>
        <pc:spChg chg="add del mod">
          <ac:chgData name="Nelly Kalinova" userId="526fe166e1564d3f" providerId="LiveId" clId="{FF682E09-E745-4AF0-AF3E-CA7C319BCE3C}" dt="2023-08-29T09:44:29.549" v="2282" actId="26606"/>
          <ac:spMkLst>
            <pc:docMk/>
            <pc:sldMk cId="2640795091" sldId="262"/>
            <ac:spMk id="3" creationId="{7F30C9DB-9BDD-790E-244A-CBDA69027459}"/>
          </ac:spMkLst>
        </pc:spChg>
        <pc:spChg chg="add del">
          <ac:chgData name="Nelly Kalinova" userId="526fe166e1564d3f" providerId="LiveId" clId="{FF682E09-E745-4AF0-AF3E-CA7C319BCE3C}" dt="2023-08-29T09:44:21.416" v="2277" actId="26606"/>
          <ac:spMkLst>
            <pc:docMk/>
            <pc:sldMk cId="2640795091" sldId="262"/>
            <ac:spMk id="8" creationId="{F63C748C-967B-4A7B-A90F-3EDD0F485AC6}"/>
          </ac:spMkLst>
        </pc:spChg>
        <pc:spChg chg="add del">
          <ac:chgData name="Nelly Kalinova" userId="526fe166e1564d3f" providerId="LiveId" clId="{FF682E09-E745-4AF0-AF3E-CA7C319BCE3C}" dt="2023-08-29T09:43:54.256" v="2271" actId="26606"/>
          <ac:spMkLst>
            <pc:docMk/>
            <pc:sldMk cId="2640795091" sldId="262"/>
            <ac:spMk id="9" creationId="{EF2B985F-E839-44D5-9DD8-BC9DEE343862}"/>
          </ac:spMkLst>
        </pc:spChg>
        <pc:spChg chg="add del">
          <ac:chgData name="Nelly Kalinova" userId="526fe166e1564d3f" providerId="LiveId" clId="{FF682E09-E745-4AF0-AF3E-CA7C319BCE3C}" dt="2023-08-29T09:44:21.416" v="2277" actId="26606"/>
          <ac:spMkLst>
            <pc:docMk/>
            <pc:sldMk cId="2640795091" sldId="262"/>
            <ac:spMk id="10" creationId="{43B516D3-E37F-4626-8C4F-CDD6D27EBECE}"/>
          </ac:spMkLst>
        </pc:spChg>
        <pc:spChg chg="add del">
          <ac:chgData name="Nelly Kalinova" userId="526fe166e1564d3f" providerId="LiveId" clId="{FF682E09-E745-4AF0-AF3E-CA7C319BCE3C}" dt="2023-08-29T09:44:21.416" v="2277" actId="26606"/>
          <ac:spMkLst>
            <pc:docMk/>
            <pc:sldMk cId="2640795091" sldId="262"/>
            <ac:spMk id="12" creationId="{C0143637-4934-44E4-B909-BAF1E7B27972}"/>
          </ac:spMkLst>
        </pc:spChg>
        <pc:spChg chg="add del">
          <ac:chgData name="Nelly Kalinova" userId="526fe166e1564d3f" providerId="LiveId" clId="{FF682E09-E745-4AF0-AF3E-CA7C319BCE3C}" dt="2023-08-29T09:43:54.256" v="2271" actId="26606"/>
          <ac:spMkLst>
            <pc:docMk/>
            <pc:sldMk cId="2640795091" sldId="262"/>
            <ac:spMk id="13" creationId="{B965CCFE-3123-4C5E-BA80-B081F41E6662}"/>
          </ac:spMkLst>
        </pc:spChg>
        <pc:spChg chg="add del">
          <ac:chgData name="Nelly Kalinova" userId="526fe166e1564d3f" providerId="LiveId" clId="{FF682E09-E745-4AF0-AF3E-CA7C319BCE3C}" dt="2023-08-29T09:44:27.750" v="2279" actId="26606"/>
          <ac:spMkLst>
            <pc:docMk/>
            <pc:sldMk cId="2640795091" sldId="262"/>
            <ac:spMk id="14" creationId="{8D074069-7026-466C-B495-20FB9578CFBB}"/>
          </ac:spMkLst>
        </pc:spChg>
        <pc:spChg chg="add del">
          <ac:chgData name="Nelly Kalinova" userId="526fe166e1564d3f" providerId="LiveId" clId="{FF682E09-E745-4AF0-AF3E-CA7C319BCE3C}" dt="2023-08-29T09:44:12.946" v="2273" actId="26606"/>
          <ac:spMkLst>
            <pc:docMk/>
            <pc:sldMk cId="2640795091" sldId="262"/>
            <ac:spMk id="15" creationId="{EF2B985F-E839-44D5-9DD8-BC9DEE343862}"/>
          </ac:spMkLst>
        </pc:spChg>
        <pc:spChg chg="add del">
          <ac:chgData name="Nelly Kalinova" userId="526fe166e1564d3f" providerId="LiveId" clId="{FF682E09-E745-4AF0-AF3E-CA7C319BCE3C}" dt="2023-08-29T09:44:12.946" v="2273" actId="26606"/>
          <ac:spMkLst>
            <pc:docMk/>
            <pc:sldMk cId="2640795091" sldId="262"/>
            <ac:spMk id="17" creationId="{B965CCFE-3123-4C5E-BA80-B081F41E6662}"/>
          </ac:spMkLst>
        </pc:spChg>
        <pc:spChg chg="add del">
          <ac:chgData name="Nelly Kalinova" userId="526fe166e1564d3f" providerId="LiveId" clId="{FF682E09-E745-4AF0-AF3E-CA7C319BCE3C}" dt="2023-08-29T09:44:18.648" v="2275" actId="26606"/>
          <ac:spMkLst>
            <pc:docMk/>
            <pc:sldMk cId="2640795091" sldId="262"/>
            <ac:spMk id="20" creationId="{2696A513-97D8-4AC6-AC6A-1D833A569036}"/>
          </ac:spMkLst>
        </pc:spChg>
        <pc:spChg chg="add del">
          <ac:chgData name="Nelly Kalinova" userId="526fe166e1564d3f" providerId="LiveId" clId="{FF682E09-E745-4AF0-AF3E-CA7C319BCE3C}" dt="2023-08-29T09:44:18.648" v="2275" actId="26606"/>
          <ac:spMkLst>
            <pc:docMk/>
            <pc:sldMk cId="2640795091" sldId="262"/>
            <ac:spMk id="21" creationId="{84A9FBAF-58DF-421B-B0FC-BE534D2FAD88}"/>
          </ac:spMkLst>
        </pc:spChg>
        <pc:spChg chg="add del">
          <ac:chgData name="Nelly Kalinova" userId="526fe166e1564d3f" providerId="LiveId" clId="{FF682E09-E745-4AF0-AF3E-CA7C319BCE3C}" dt="2023-08-29T09:44:18.648" v="2275" actId="26606"/>
          <ac:spMkLst>
            <pc:docMk/>
            <pc:sldMk cId="2640795091" sldId="262"/>
            <ac:spMk id="23" creationId="{F59C4CAC-B6F7-4EB9-B195-2DE22AE6361B}"/>
          </ac:spMkLst>
        </pc:spChg>
        <pc:spChg chg="add del">
          <ac:chgData name="Nelly Kalinova" userId="526fe166e1564d3f" providerId="LiveId" clId="{FF682E09-E745-4AF0-AF3E-CA7C319BCE3C}" dt="2023-08-29T09:44:21.416" v="2277" actId="26606"/>
          <ac:spMkLst>
            <pc:docMk/>
            <pc:sldMk cId="2640795091" sldId="262"/>
            <ac:spMk id="26" creationId="{7F30C9DB-9BDD-790E-244A-CBDA69027459}"/>
          </ac:spMkLst>
        </pc:spChg>
        <pc:spChg chg="add del">
          <ac:chgData name="Nelly Kalinova" userId="526fe166e1564d3f" providerId="LiveId" clId="{FF682E09-E745-4AF0-AF3E-CA7C319BCE3C}" dt="2023-08-29T09:44:27.750" v="2279" actId="26606"/>
          <ac:spMkLst>
            <pc:docMk/>
            <pc:sldMk cId="2640795091" sldId="262"/>
            <ac:spMk id="28" creationId="{0216D9FD-860F-4F5C-8D9B-CE7002071D21}"/>
          </ac:spMkLst>
        </pc:spChg>
        <pc:spChg chg="add del">
          <ac:chgData name="Nelly Kalinova" userId="526fe166e1564d3f" providerId="LiveId" clId="{FF682E09-E745-4AF0-AF3E-CA7C319BCE3C}" dt="2023-08-29T09:44:27.750" v="2279" actId="26606"/>
          <ac:spMkLst>
            <pc:docMk/>
            <pc:sldMk cId="2640795091" sldId="262"/>
            <ac:spMk id="29" creationId="{6A357C3F-AE2D-4E27-9611-0828B603AF48}"/>
          </ac:spMkLst>
        </pc:spChg>
        <pc:spChg chg="add del">
          <ac:chgData name="Nelly Kalinova" userId="526fe166e1564d3f" providerId="LiveId" clId="{FF682E09-E745-4AF0-AF3E-CA7C319BCE3C}" dt="2023-08-29T09:44:27.750" v="2279" actId="26606"/>
          <ac:spMkLst>
            <pc:docMk/>
            <pc:sldMk cId="2640795091" sldId="262"/>
            <ac:spMk id="31" creationId="{7F30C9DB-9BDD-790E-244A-CBDA69027459}"/>
          </ac:spMkLst>
        </pc:spChg>
        <pc:spChg chg="add del">
          <ac:chgData name="Nelly Kalinova" userId="526fe166e1564d3f" providerId="LiveId" clId="{FF682E09-E745-4AF0-AF3E-CA7C319BCE3C}" dt="2023-08-29T09:44:29.477" v="2281" actId="26606"/>
          <ac:spMkLst>
            <pc:docMk/>
            <pc:sldMk cId="2640795091" sldId="262"/>
            <ac:spMk id="33" creationId="{97A69CF0-1090-4F60-AAFA-04661CFAC46B}"/>
          </ac:spMkLst>
        </pc:spChg>
        <pc:spChg chg="add del">
          <ac:chgData name="Nelly Kalinova" userId="526fe166e1564d3f" providerId="LiveId" clId="{FF682E09-E745-4AF0-AF3E-CA7C319BCE3C}" dt="2023-08-29T09:44:29.477" v="2281" actId="26606"/>
          <ac:spMkLst>
            <pc:docMk/>
            <pc:sldMk cId="2640795091" sldId="262"/>
            <ac:spMk id="38" creationId="{A46DDFA8-FBE7-476A-9490-9EF8ABEB91DF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2640795091" sldId="262"/>
            <ac:spMk id="42" creationId="{49C5F91F-E452-4CE4-A4AA-EED17BC75C6C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2640795091" sldId="262"/>
            <ac:spMk id="43" creationId="{A4228405-FC15-4120-88AA-B0740FB73AC7}"/>
          </ac:spMkLst>
        </pc:spChg>
        <pc:spChg chg="add del">
          <ac:chgData name="Nelly Kalinova" userId="526fe166e1564d3f" providerId="LiveId" clId="{FF682E09-E745-4AF0-AF3E-CA7C319BCE3C}" dt="2023-08-29T09:45:03.601" v="2286" actId="26606"/>
          <ac:spMkLst>
            <pc:docMk/>
            <pc:sldMk cId="2640795091" sldId="262"/>
            <ac:spMk id="52" creationId="{EF2B985F-E839-44D5-9DD8-BC9DEE343862}"/>
          </ac:spMkLst>
        </pc:spChg>
        <pc:spChg chg="add del">
          <ac:chgData name="Nelly Kalinova" userId="526fe166e1564d3f" providerId="LiveId" clId="{FF682E09-E745-4AF0-AF3E-CA7C319BCE3C}" dt="2023-08-29T09:45:03.601" v="2286" actId="26606"/>
          <ac:spMkLst>
            <pc:docMk/>
            <pc:sldMk cId="2640795091" sldId="262"/>
            <ac:spMk id="56" creationId="{B965CCFE-3123-4C5E-BA80-B081F41E6662}"/>
          </ac:spMkLst>
        </pc:spChg>
        <pc:grpChg chg="add del">
          <ac:chgData name="Nelly Kalinova" userId="526fe166e1564d3f" providerId="LiveId" clId="{FF682E09-E745-4AF0-AF3E-CA7C319BCE3C}" dt="2023-08-29T09:44:29.477" v="2281" actId="26606"/>
          <ac:grpSpMkLst>
            <pc:docMk/>
            <pc:sldMk cId="2640795091" sldId="262"/>
            <ac:grpSpMk id="34" creationId="{C86739FD-7E75-4A5A-9319-C24B3D0C4089}"/>
          </ac:grpSpMkLst>
        </pc:grpChg>
        <pc:graphicFrameChg chg="add del">
          <ac:chgData name="Nelly Kalinova" userId="526fe166e1564d3f" providerId="LiveId" clId="{FF682E09-E745-4AF0-AF3E-CA7C319BCE3C}" dt="2023-08-29T09:43:54.256" v="2271" actId="26606"/>
          <ac:graphicFrameMkLst>
            <pc:docMk/>
            <pc:sldMk cId="2640795091" sldId="262"/>
            <ac:graphicFrameMk id="5" creationId="{18CFCFDB-1F38-CDFC-6954-121F054A1031}"/>
          </ac:graphicFrameMkLst>
        </pc:graphicFrameChg>
        <pc:graphicFrameChg chg="add del">
          <ac:chgData name="Nelly Kalinova" userId="526fe166e1564d3f" providerId="LiveId" clId="{FF682E09-E745-4AF0-AF3E-CA7C319BCE3C}" dt="2023-08-29T09:44:12.946" v="2273" actId="26606"/>
          <ac:graphicFrameMkLst>
            <pc:docMk/>
            <pc:sldMk cId="2640795091" sldId="262"/>
            <ac:graphicFrameMk id="18" creationId="{DCEB763B-B64B-1BC2-B11C-EA5C2E2505AA}"/>
          </ac:graphicFrameMkLst>
        </pc:graphicFrameChg>
        <pc:graphicFrameChg chg="add del">
          <ac:chgData name="Nelly Kalinova" userId="526fe166e1564d3f" providerId="LiveId" clId="{FF682E09-E745-4AF0-AF3E-CA7C319BCE3C}" dt="2023-08-29T09:44:18.648" v="2275" actId="26606"/>
          <ac:graphicFrameMkLst>
            <pc:docMk/>
            <pc:sldMk cId="2640795091" sldId="262"/>
            <ac:graphicFrameMk id="24" creationId="{38AA64F2-B60F-F02F-0DB5-109F81DD86C9}"/>
          </ac:graphicFrameMkLst>
        </pc:graphicFrameChg>
        <pc:graphicFrameChg chg="add del">
          <ac:chgData name="Nelly Kalinova" userId="526fe166e1564d3f" providerId="LiveId" clId="{FF682E09-E745-4AF0-AF3E-CA7C319BCE3C}" dt="2023-08-29T09:44:29.477" v="2281" actId="26606"/>
          <ac:graphicFrameMkLst>
            <pc:docMk/>
            <pc:sldMk cId="2640795091" sldId="262"/>
            <ac:graphicFrameMk id="40" creationId="{0B21397F-AD40-FF37-FF25-9A64D352F67E}"/>
          </ac:graphicFrameMkLst>
        </pc:graphicFrameChg>
        <pc:graphicFrameChg chg="add mod modGraphic">
          <ac:chgData name="Nelly Kalinova" userId="526fe166e1564d3f" providerId="LiveId" clId="{FF682E09-E745-4AF0-AF3E-CA7C319BCE3C}" dt="2023-08-29T09:45:03.601" v="2286" actId="26606"/>
          <ac:graphicFrameMkLst>
            <pc:docMk/>
            <pc:sldMk cId="2640795091" sldId="262"/>
            <ac:graphicFrameMk id="47" creationId="{A7F327AD-E721-6EAE-89ED-BC99B460F22A}"/>
          </ac:graphicFrameMkLst>
        </pc:graphicFrameChg>
        <pc:picChg chg="add del">
          <ac:chgData name="Nelly Kalinova" userId="526fe166e1564d3f" providerId="LiveId" clId="{FF682E09-E745-4AF0-AF3E-CA7C319BCE3C}" dt="2023-08-29T09:44:27.750" v="2279" actId="26606"/>
          <ac:picMkLst>
            <pc:docMk/>
            <pc:sldMk cId="2640795091" sldId="262"/>
            <ac:picMk id="30" creationId="{E8F81944-7799-4F49-BC71-540ABE90EF90}"/>
          </ac:picMkLst>
        </pc:picChg>
        <pc:picChg chg="add del">
          <ac:chgData name="Nelly Kalinova" userId="526fe166e1564d3f" providerId="LiveId" clId="{FF682E09-E745-4AF0-AF3E-CA7C319BCE3C}" dt="2023-08-29T09:44:29.477" v="2281" actId="26606"/>
          <ac:picMkLst>
            <pc:docMk/>
            <pc:sldMk cId="2640795091" sldId="262"/>
            <ac:picMk id="39" creationId="{FBDEF2F8-7A30-4BCB-8059-22D869D9279E}"/>
          </ac:picMkLst>
        </pc:picChg>
        <pc:picChg chg="add del">
          <ac:chgData name="Nelly Kalinova" userId="526fe166e1564d3f" providerId="LiveId" clId="{FF682E09-E745-4AF0-AF3E-CA7C319BCE3C}" dt="2023-08-29T09:46:10.523" v="2302"/>
          <ac:picMkLst>
            <pc:docMk/>
            <pc:sldMk cId="2640795091" sldId="262"/>
            <ac:picMk id="46" creationId="{B08536FC-04A5-4441-B623-AC9123454DD9}"/>
          </ac:picMkLst>
        </pc:picChg>
        <pc:cxnChg chg="add del">
          <ac:chgData name="Nelly Kalinova" userId="526fe166e1564d3f" providerId="LiveId" clId="{FF682E09-E745-4AF0-AF3E-CA7C319BCE3C}" dt="2023-08-29T09:43:54.256" v="2271" actId="26606"/>
          <ac:cxnSpMkLst>
            <pc:docMk/>
            <pc:sldMk cId="2640795091" sldId="262"/>
            <ac:cxnSpMk id="11" creationId="{52D73AC3-7DF7-43FB-9D67-3CE387E94067}"/>
          </ac:cxnSpMkLst>
        </pc:cxnChg>
        <pc:cxnChg chg="add del">
          <ac:chgData name="Nelly Kalinova" userId="526fe166e1564d3f" providerId="LiveId" clId="{FF682E09-E745-4AF0-AF3E-CA7C319BCE3C}" dt="2023-08-29T09:44:12.946" v="2273" actId="26606"/>
          <ac:cxnSpMkLst>
            <pc:docMk/>
            <pc:sldMk cId="2640795091" sldId="262"/>
            <ac:cxnSpMk id="16" creationId="{52D73AC3-7DF7-43FB-9D67-3CE387E94067}"/>
          </ac:cxnSpMkLst>
        </pc:cxnChg>
        <pc:cxnChg chg="add del">
          <ac:chgData name="Nelly Kalinova" userId="526fe166e1564d3f" providerId="LiveId" clId="{FF682E09-E745-4AF0-AF3E-CA7C319BCE3C}" dt="2023-08-29T09:44:29.477" v="2281" actId="26606"/>
          <ac:cxnSpMkLst>
            <pc:docMk/>
            <pc:sldMk cId="2640795091" sldId="262"/>
            <ac:cxnSpMk id="19" creationId="{E61AE7B9-A999-4FEC-85F8-8BC62F391CBB}"/>
          </ac:cxnSpMkLst>
        </pc:cxnChg>
        <pc:cxnChg chg="add del">
          <ac:chgData name="Nelly Kalinova" userId="526fe166e1564d3f" providerId="LiveId" clId="{FF682E09-E745-4AF0-AF3E-CA7C319BCE3C}" dt="2023-08-29T09:44:18.648" v="2275" actId="26606"/>
          <ac:cxnSpMkLst>
            <pc:docMk/>
            <pc:sldMk cId="2640795091" sldId="262"/>
            <ac:cxnSpMk id="22" creationId="{4FA13349-E604-4469-B599-3DADA7A93F71}"/>
          </ac:cxnSpMkLst>
        </pc:cxnChg>
        <pc:cxnChg chg="add del">
          <ac:chgData name="Nelly Kalinova" userId="526fe166e1564d3f" providerId="LiveId" clId="{FF682E09-E745-4AF0-AF3E-CA7C319BCE3C}" dt="2023-08-29T09:44:29.477" v="2281" actId="26606"/>
          <ac:cxnSpMkLst>
            <pc:docMk/>
            <pc:sldMk cId="2640795091" sldId="262"/>
            <ac:cxnSpMk id="37" creationId="{BFA563A8-CFB9-433E-B423-D07E5713156D}"/>
          </ac:cxnSpMkLst>
        </pc:cxnChg>
        <pc:cxnChg chg="add del">
          <ac:chgData name="Nelly Kalinova" userId="526fe166e1564d3f" providerId="LiveId" clId="{FF682E09-E745-4AF0-AF3E-CA7C319BCE3C}" dt="2023-08-29T09:46:10.523" v="2302"/>
          <ac:cxnSpMkLst>
            <pc:docMk/>
            <pc:sldMk cId="2640795091" sldId="262"/>
            <ac:cxnSpMk id="44" creationId="{5DF09DA2-86B7-453C-A830-E7068A7237D9}"/>
          </ac:cxnSpMkLst>
        </pc:cxnChg>
        <pc:cxnChg chg="add del">
          <ac:chgData name="Nelly Kalinova" userId="526fe166e1564d3f" providerId="LiveId" clId="{FF682E09-E745-4AF0-AF3E-CA7C319BCE3C}" dt="2023-08-29T09:46:10.523" v="2302"/>
          <ac:cxnSpMkLst>
            <pc:docMk/>
            <pc:sldMk cId="2640795091" sldId="262"/>
            <ac:cxnSpMk id="45" creationId="{C2BD36E3-9FDD-4155-9634-5E2F968A3161}"/>
          </ac:cxnSpMkLst>
        </pc:cxnChg>
        <pc:cxnChg chg="add del">
          <ac:chgData name="Nelly Kalinova" userId="526fe166e1564d3f" providerId="LiveId" clId="{FF682E09-E745-4AF0-AF3E-CA7C319BCE3C}" dt="2023-08-29T09:45:03.601" v="2286" actId="26606"/>
          <ac:cxnSpMkLst>
            <pc:docMk/>
            <pc:sldMk cId="2640795091" sldId="262"/>
            <ac:cxnSpMk id="54" creationId="{52D73AC3-7DF7-43FB-9D67-3CE387E94067}"/>
          </ac:cxnSpMkLst>
        </pc:cxnChg>
      </pc:sldChg>
      <pc:sldChg chg="addSp delSp modSp mod setBg delDesignElem">
        <pc:chgData name="Nelly Kalinova" userId="526fe166e1564d3f" providerId="LiveId" clId="{FF682E09-E745-4AF0-AF3E-CA7C319BCE3C}" dt="2023-08-29T09:46:10.523" v="2302"/>
        <pc:sldMkLst>
          <pc:docMk/>
          <pc:sldMk cId="2895911967" sldId="263"/>
        </pc:sldMkLst>
        <pc:spChg chg="mod">
          <ac:chgData name="Nelly Kalinova" userId="526fe166e1564d3f" providerId="LiveId" clId="{FF682E09-E745-4AF0-AF3E-CA7C319BCE3C}" dt="2023-08-29T09:45:55.683" v="2293" actId="26606"/>
          <ac:spMkLst>
            <pc:docMk/>
            <pc:sldMk cId="2895911967" sldId="263"/>
            <ac:spMk id="2" creationId="{C3079582-1F78-AA70-1299-7A608F310B97}"/>
          </ac:spMkLst>
        </pc:spChg>
        <pc:spChg chg="add del mod">
          <ac:chgData name="Nelly Kalinova" userId="526fe166e1564d3f" providerId="LiveId" clId="{FF682E09-E745-4AF0-AF3E-CA7C319BCE3C}" dt="2023-08-29T09:45:55.683" v="2293" actId="26606"/>
          <ac:spMkLst>
            <pc:docMk/>
            <pc:sldMk cId="2895911967" sldId="263"/>
            <ac:spMk id="3" creationId="{A922367F-B455-796E-166E-94EC47177A3A}"/>
          </ac:spMkLst>
        </pc:spChg>
        <pc:spChg chg="add del">
          <ac:chgData name="Nelly Kalinova" userId="526fe166e1564d3f" providerId="LiveId" clId="{FF682E09-E745-4AF0-AF3E-CA7C319BCE3C}" dt="2023-08-29T09:45:55.636" v="2292" actId="26606"/>
          <ac:spMkLst>
            <pc:docMk/>
            <pc:sldMk cId="2895911967" sldId="263"/>
            <ac:spMk id="9" creationId="{4B92518F-3454-456E-82E9-0FDE0CEC7D40}"/>
          </ac:spMkLst>
        </pc:spChg>
        <pc:spChg chg="add del">
          <ac:chgData name="Nelly Kalinova" userId="526fe166e1564d3f" providerId="LiveId" clId="{FF682E09-E745-4AF0-AF3E-CA7C319BCE3C}" dt="2023-08-29T09:45:55.636" v="2292" actId="26606"/>
          <ac:spMkLst>
            <pc:docMk/>
            <pc:sldMk cId="2895911967" sldId="263"/>
            <ac:spMk id="10" creationId="{A922367F-B455-796E-166E-94EC47177A3A}"/>
          </ac:spMkLst>
        </pc:spChg>
        <pc:spChg chg="add del">
          <ac:chgData name="Nelly Kalinova" userId="526fe166e1564d3f" providerId="LiveId" clId="{FF682E09-E745-4AF0-AF3E-CA7C319BCE3C}" dt="2023-08-29T09:45:55.636" v="2292" actId="26606"/>
          <ac:spMkLst>
            <pc:docMk/>
            <pc:sldMk cId="2895911967" sldId="263"/>
            <ac:spMk id="11" creationId="{944D1CC5-3F9D-4974-B770-5EDCFF589782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2895911967" sldId="263"/>
            <ac:spMk id="20" creationId="{F545E06B-29C0-4F08-9F61-140CD1A7A7F9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2895911967" sldId="263"/>
            <ac:spMk id="21" creationId="{66E54A31-B091-4774-BDD5-9F726783EAB8}"/>
          </ac:spMkLst>
        </pc:spChg>
        <pc:spChg chg="add del">
          <ac:chgData name="Nelly Kalinova" userId="526fe166e1564d3f" providerId="LiveId" clId="{FF682E09-E745-4AF0-AF3E-CA7C319BCE3C}" dt="2023-08-29T09:46:10.523" v="2302"/>
          <ac:spMkLst>
            <pc:docMk/>
            <pc:sldMk cId="2895911967" sldId="263"/>
            <ac:spMk id="23" creationId="{565909D0-D2D2-46A8-8332-49E6173A4B33}"/>
          </ac:spMkLst>
        </pc:spChg>
        <pc:graphicFrameChg chg="add del">
          <ac:chgData name="Nelly Kalinova" userId="526fe166e1564d3f" providerId="LiveId" clId="{FF682E09-E745-4AF0-AF3E-CA7C319BCE3C}" dt="2023-08-29T09:45:36.610" v="2288" actId="26606"/>
          <ac:graphicFrameMkLst>
            <pc:docMk/>
            <pc:sldMk cId="2895911967" sldId="263"/>
            <ac:graphicFrameMk id="5" creationId="{8B2EDE08-A1FF-1766-A014-BE66CB994BD0}"/>
          </ac:graphicFrameMkLst>
        </pc:graphicFrameChg>
        <pc:graphicFrameChg chg="add del">
          <ac:chgData name="Nelly Kalinova" userId="526fe166e1564d3f" providerId="LiveId" clId="{FF682E09-E745-4AF0-AF3E-CA7C319BCE3C}" dt="2023-08-29T09:45:44.018" v="2290" actId="26606"/>
          <ac:graphicFrameMkLst>
            <pc:docMk/>
            <pc:sldMk cId="2895911967" sldId="263"/>
            <ac:graphicFrameMk id="6" creationId="{0FA1CE28-1CD9-5EE2-A2C4-E8564857BF6F}"/>
          </ac:graphicFrameMkLst>
        </pc:graphicFrameChg>
        <pc:graphicFrameChg chg="add">
          <ac:chgData name="Nelly Kalinova" userId="526fe166e1564d3f" providerId="LiveId" clId="{FF682E09-E745-4AF0-AF3E-CA7C319BCE3C}" dt="2023-08-29T09:45:55.683" v="2293" actId="26606"/>
          <ac:graphicFrameMkLst>
            <pc:docMk/>
            <pc:sldMk cId="2895911967" sldId="263"/>
            <ac:graphicFrameMk id="25" creationId="{313D79C5-B8EB-5FDD-8C6D-EE93D0E551A3}"/>
          </ac:graphicFrameMkLst>
        </pc:graphicFrameChg>
        <pc:picChg chg="add del">
          <ac:chgData name="Nelly Kalinova" userId="526fe166e1564d3f" providerId="LiveId" clId="{FF682E09-E745-4AF0-AF3E-CA7C319BCE3C}" dt="2023-08-29T09:45:55.636" v="2292" actId="26606"/>
          <ac:picMkLst>
            <pc:docMk/>
            <pc:sldMk cId="2895911967" sldId="263"/>
            <ac:picMk id="8" creationId="{7B0B55A8-AE34-40F2-ACFC-0E3E4AA63C11}"/>
          </ac:picMkLst>
        </pc:picChg>
        <pc:picChg chg="add del">
          <ac:chgData name="Nelly Kalinova" userId="526fe166e1564d3f" providerId="LiveId" clId="{FF682E09-E745-4AF0-AF3E-CA7C319BCE3C}" dt="2023-08-29T09:45:55.636" v="2292" actId="26606"/>
          <ac:picMkLst>
            <pc:docMk/>
            <pc:sldMk cId="2895911967" sldId="263"/>
            <ac:picMk id="13" creationId="{985A9973-AB88-4BDA-8B44-A6F2304E520E}"/>
          </ac:picMkLst>
        </pc:picChg>
        <pc:picChg chg="add del">
          <ac:chgData name="Nelly Kalinova" userId="526fe166e1564d3f" providerId="LiveId" clId="{FF682E09-E745-4AF0-AF3E-CA7C319BCE3C}" dt="2023-08-29T09:45:55.636" v="2292" actId="26606"/>
          <ac:picMkLst>
            <pc:docMk/>
            <pc:sldMk cId="2895911967" sldId="263"/>
            <ac:picMk id="15" creationId="{72B88314-D4AA-4944-A4AE-9E9F34A15CC3}"/>
          </ac:picMkLst>
        </pc:picChg>
        <pc:picChg chg="add del">
          <ac:chgData name="Nelly Kalinova" userId="526fe166e1564d3f" providerId="LiveId" clId="{FF682E09-E745-4AF0-AF3E-CA7C319BCE3C}" dt="2023-08-29T09:46:10.523" v="2302"/>
          <ac:picMkLst>
            <pc:docMk/>
            <pc:sldMk cId="2895911967" sldId="263"/>
            <ac:picMk id="19" creationId="{AFEA4BCF-1CF9-4959-A2D8-A97926D25B81}"/>
          </ac:picMkLst>
        </pc:picChg>
        <pc:cxnChg chg="add del">
          <ac:chgData name="Nelly Kalinova" userId="526fe166e1564d3f" providerId="LiveId" clId="{FF682E09-E745-4AF0-AF3E-CA7C319BCE3C}" dt="2023-08-29T09:45:55.636" v="2292" actId="26606"/>
          <ac:cxnSpMkLst>
            <pc:docMk/>
            <pc:sldMk cId="2895911967" sldId="263"/>
            <ac:cxnSpMk id="17" creationId="{34B1208A-2172-4708-A3B7-24501DED6A25}"/>
          </ac:cxnSpMkLst>
        </pc:cxnChg>
        <pc:cxnChg chg="add del">
          <ac:chgData name="Nelly Kalinova" userId="526fe166e1564d3f" providerId="LiveId" clId="{FF682E09-E745-4AF0-AF3E-CA7C319BCE3C}" dt="2023-08-29T09:46:10.523" v="2302"/>
          <ac:cxnSpMkLst>
            <pc:docMk/>
            <pc:sldMk cId="2895911967" sldId="263"/>
            <ac:cxnSpMk id="22" creationId="{424E0E46-9D8A-46BA-8EF9-FC43A7EE7AE7}"/>
          </ac:cxnSpMkLst>
        </pc:cxnChg>
        <pc:cxnChg chg="add del">
          <ac:chgData name="Nelly Kalinova" userId="526fe166e1564d3f" providerId="LiveId" clId="{FF682E09-E745-4AF0-AF3E-CA7C319BCE3C}" dt="2023-08-29T09:46:10.523" v="2302"/>
          <ac:cxnSpMkLst>
            <pc:docMk/>
            <pc:sldMk cId="2895911967" sldId="263"/>
            <ac:cxnSpMk id="24" creationId="{F3D2EAFB-E46A-4A8C-9E83-AF5286317C15}"/>
          </ac:cxnSpMkLst>
        </pc:cxnChg>
      </pc:sldChg>
      <pc:sldChg chg="addSp delSp modSp mod setBg setClrOvrMap">
        <pc:chgData name="Nelly Kalinova" userId="526fe166e1564d3f" providerId="LiveId" clId="{FF682E09-E745-4AF0-AF3E-CA7C319BCE3C}" dt="2023-08-29T09:48:31.547" v="2320" actId="26606"/>
        <pc:sldMkLst>
          <pc:docMk/>
          <pc:sldMk cId="1413263883" sldId="264"/>
        </pc:sldMkLst>
        <pc:spChg chg="mod">
          <ac:chgData name="Nelly Kalinova" userId="526fe166e1564d3f" providerId="LiveId" clId="{FF682E09-E745-4AF0-AF3E-CA7C319BCE3C}" dt="2023-08-29T09:48:31.547" v="2320" actId="26606"/>
          <ac:spMkLst>
            <pc:docMk/>
            <pc:sldMk cId="1413263883" sldId="264"/>
            <ac:spMk id="2" creationId="{6C97EECA-CDE9-57D0-A8EF-F73AA0A6104E}"/>
          </ac:spMkLst>
        </pc:spChg>
        <pc:spChg chg="del mod">
          <ac:chgData name="Nelly Kalinova" userId="526fe166e1564d3f" providerId="LiveId" clId="{FF682E09-E745-4AF0-AF3E-CA7C319BCE3C}" dt="2023-08-29T09:48:31.547" v="2320" actId="26606"/>
          <ac:spMkLst>
            <pc:docMk/>
            <pc:sldMk cId="1413263883" sldId="264"/>
            <ac:spMk id="3" creationId="{70F18C49-A3C1-19D4-67ED-70D827992240}"/>
          </ac:spMkLst>
        </pc:spChg>
        <pc:spChg chg="add">
          <ac:chgData name="Nelly Kalinova" userId="526fe166e1564d3f" providerId="LiveId" clId="{FF682E09-E745-4AF0-AF3E-CA7C319BCE3C}" dt="2023-08-29T09:48:31.547" v="2320" actId="26606"/>
          <ac:spMkLst>
            <pc:docMk/>
            <pc:sldMk cId="1413263883" sldId="264"/>
            <ac:spMk id="10" creationId="{F23306E6-5D0B-439F-BB88-7F1CEA89BD63}"/>
          </ac:spMkLst>
        </pc:spChg>
        <pc:spChg chg="add">
          <ac:chgData name="Nelly Kalinova" userId="526fe166e1564d3f" providerId="LiveId" clId="{FF682E09-E745-4AF0-AF3E-CA7C319BCE3C}" dt="2023-08-29T09:48:31.547" v="2320" actId="26606"/>
          <ac:spMkLst>
            <pc:docMk/>
            <pc:sldMk cId="1413263883" sldId="264"/>
            <ac:spMk id="16" creationId="{1C69834E-5EEE-4D61-833E-04928896454C}"/>
          </ac:spMkLst>
        </pc:spChg>
        <pc:spChg chg="add">
          <ac:chgData name="Nelly Kalinova" userId="526fe166e1564d3f" providerId="LiveId" clId="{FF682E09-E745-4AF0-AF3E-CA7C319BCE3C}" dt="2023-08-29T09:48:31.547" v="2320" actId="26606"/>
          <ac:spMkLst>
            <pc:docMk/>
            <pc:sldMk cId="1413263883" sldId="264"/>
            <ac:spMk id="18" creationId="{58E5D9BA-46E7-4BFA-9C74-75495BF6F54D}"/>
          </ac:spMkLst>
        </pc:spChg>
        <pc:spChg chg="add">
          <ac:chgData name="Nelly Kalinova" userId="526fe166e1564d3f" providerId="LiveId" clId="{FF682E09-E745-4AF0-AF3E-CA7C319BCE3C}" dt="2023-08-29T09:48:31.547" v="2320" actId="26606"/>
          <ac:spMkLst>
            <pc:docMk/>
            <pc:sldMk cId="1413263883" sldId="264"/>
            <ac:spMk id="20" creationId="{5B033D76-5800-44B6-AFE9-EE2106935115}"/>
          </ac:spMkLst>
        </pc:spChg>
        <pc:spChg chg="add">
          <ac:chgData name="Nelly Kalinova" userId="526fe166e1564d3f" providerId="LiveId" clId="{FF682E09-E745-4AF0-AF3E-CA7C319BCE3C}" dt="2023-08-29T09:48:31.547" v="2320" actId="26606"/>
          <ac:spMkLst>
            <pc:docMk/>
            <pc:sldMk cId="1413263883" sldId="264"/>
            <ac:spMk id="22" creationId="{522D6F85-FFBA-4F81-AEE5-AAA17CB7AA98}"/>
          </ac:spMkLst>
        </pc:spChg>
        <pc:spChg chg="add">
          <ac:chgData name="Nelly Kalinova" userId="526fe166e1564d3f" providerId="LiveId" clId="{FF682E09-E745-4AF0-AF3E-CA7C319BCE3C}" dt="2023-08-29T09:48:31.547" v="2320" actId="26606"/>
          <ac:spMkLst>
            <pc:docMk/>
            <pc:sldMk cId="1413263883" sldId="264"/>
            <ac:spMk id="24" creationId="{13B31514-E6DF-4357-9EEA-EFB7983080DA}"/>
          </ac:spMkLst>
        </pc:spChg>
        <pc:picChg chg="add">
          <ac:chgData name="Nelly Kalinova" userId="526fe166e1564d3f" providerId="LiveId" clId="{FF682E09-E745-4AF0-AF3E-CA7C319BCE3C}" dt="2023-08-29T09:48:31.547" v="2320" actId="26606"/>
          <ac:picMkLst>
            <pc:docMk/>
            <pc:sldMk cId="1413263883" sldId="264"/>
            <ac:picMk id="8" creationId="{F28373B5-F4E4-4102-9D27-E17631B4C7A8}"/>
          </ac:picMkLst>
        </pc:picChg>
        <pc:picChg chg="add">
          <ac:chgData name="Nelly Kalinova" userId="526fe166e1564d3f" providerId="LiveId" clId="{FF682E09-E745-4AF0-AF3E-CA7C319BCE3C}" dt="2023-08-29T09:48:31.547" v="2320" actId="26606"/>
          <ac:picMkLst>
            <pc:docMk/>
            <pc:sldMk cId="1413263883" sldId="264"/>
            <ac:picMk id="14" creationId="{06E4F4B6-B981-4284-BB88-5B702BA3D7FC}"/>
          </ac:picMkLst>
        </pc:picChg>
        <pc:picChg chg="add">
          <ac:chgData name="Nelly Kalinova" userId="526fe166e1564d3f" providerId="LiveId" clId="{FF682E09-E745-4AF0-AF3E-CA7C319BCE3C}" dt="2023-08-29T09:48:31.547" v="2320" actId="26606"/>
          <ac:picMkLst>
            <pc:docMk/>
            <pc:sldMk cId="1413263883" sldId="264"/>
            <ac:picMk id="28" creationId="{1EDE8358-DCAB-4435-B043-58877C674356}"/>
          </ac:picMkLst>
        </pc:picChg>
        <pc:cxnChg chg="add">
          <ac:chgData name="Nelly Kalinova" userId="526fe166e1564d3f" providerId="LiveId" clId="{FF682E09-E745-4AF0-AF3E-CA7C319BCE3C}" dt="2023-08-29T09:48:31.547" v="2320" actId="26606"/>
          <ac:cxnSpMkLst>
            <pc:docMk/>
            <pc:sldMk cId="1413263883" sldId="264"/>
            <ac:cxnSpMk id="12" creationId="{23D9016E-713D-40ED-A242-4F407E905380}"/>
          </ac:cxnSpMkLst>
        </pc:cxnChg>
        <pc:cxnChg chg="add">
          <ac:chgData name="Nelly Kalinova" userId="526fe166e1564d3f" providerId="LiveId" clId="{FF682E09-E745-4AF0-AF3E-CA7C319BCE3C}" dt="2023-08-29T09:48:31.547" v="2320" actId="26606"/>
          <ac:cxnSpMkLst>
            <pc:docMk/>
            <pc:sldMk cId="1413263883" sldId="264"/>
            <ac:cxnSpMk id="26" creationId="{412BDC66-00FA-4A3F-9BC7-BE05FF7705F8}"/>
          </ac:cxnSpMkLst>
        </pc:cxnChg>
      </pc:sldChg>
      <pc:sldChg chg="delSp delDesignElem">
        <pc:chgData name="Nelly Kalinova" userId="526fe166e1564d3f" providerId="LiveId" clId="{FF682E09-E745-4AF0-AF3E-CA7C319BCE3C}" dt="2023-08-29T09:36:06.953" v="2111"/>
        <pc:sldMkLst>
          <pc:docMk/>
          <pc:sldMk cId="1090264823" sldId="265"/>
        </pc:sldMkLst>
        <pc:spChg chg="del">
          <ac:chgData name="Nelly Kalinova" userId="526fe166e1564d3f" providerId="LiveId" clId="{FF682E09-E745-4AF0-AF3E-CA7C319BCE3C}" dt="2023-08-29T09:36:06.953" v="2111"/>
          <ac:spMkLst>
            <pc:docMk/>
            <pc:sldMk cId="1090264823" sldId="265"/>
            <ac:spMk id="12" creationId="{A9F529C3-C941-49FD-8C67-82F134F64BDB}"/>
          </ac:spMkLst>
        </pc:spChg>
        <pc:spChg chg="del">
          <ac:chgData name="Nelly Kalinova" userId="526fe166e1564d3f" providerId="LiveId" clId="{FF682E09-E745-4AF0-AF3E-CA7C319BCE3C}" dt="2023-08-29T09:36:06.953" v="2111"/>
          <ac:spMkLst>
            <pc:docMk/>
            <pc:sldMk cId="1090264823" sldId="265"/>
            <ac:spMk id="14" creationId="{20586029-32A0-47E5-9AEC-AE3ABA6B94D0}"/>
          </ac:spMkLst>
        </pc:spChg>
        <pc:cxnChg chg="del">
          <ac:chgData name="Nelly Kalinova" userId="526fe166e1564d3f" providerId="LiveId" clId="{FF682E09-E745-4AF0-AF3E-CA7C319BCE3C}" dt="2023-08-29T09:36:06.953" v="2111"/>
          <ac:cxnSpMkLst>
            <pc:docMk/>
            <pc:sldMk cId="1090264823" sldId="265"/>
            <ac:cxnSpMk id="16" creationId="{8C730EAB-A532-4295-A302-FB4B90DB9F5E}"/>
          </ac:cxnSpMkLst>
        </pc:cxnChg>
      </pc:sldChg>
      <pc:sldChg chg="addSp modSp mod setBg">
        <pc:chgData name="Nelly Kalinova" userId="526fe166e1564d3f" providerId="LiveId" clId="{FF682E09-E745-4AF0-AF3E-CA7C319BCE3C}" dt="2023-08-29T09:59:06.753" v="2326" actId="26606"/>
        <pc:sldMkLst>
          <pc:docMk/>
          <pc:sldMk cId="1370745207" sldId="266"/>
        </pc:sldMkLst>
        <pc:spChg chg="mod">
          <ac:chgData name="Nelly Kalinova" userId="526fe166e1564d3f" providerId="LiveId" clId="{FF682E09-E745-4AF0-AF3E-CA7C319BCE3C}" dt="2023-08-29T09:59:06.753" v="2326" actId="26606"/>
          <ac:spMkLst>
            <pc:docMk/>
            <pc:sldMk cId="1370745207" sldId="266"/>
            <ac:spMk id="2" creationId="{0AD55930-DEDE-9D25-C796-359EB41E59AB}"/>
          </ac:spMkLst>
        </pc:spChg>
        <pc:spChg chg="add">
          <ac:chgData name="Nelly Kalinova" userId="526fe166e1564d3f" providerId="LiveId" clId="{FF682E09-E745-4AF0-AF3E-CA7C319BCE3C}" dt="2023-08-29T09:59:06.753" v="2326" actId="26606"/>
          <ac:spMkLst>
            <pc:docMk/>
            <pc:sldMk cId="1370745207" sldId="266"/>
            <ac:spMk id="14" creationId="{45B2D936-4E08-4928-90A3-EB1B6784A5DE}"/>
          </ac:spMkLst>
        </pc:spChg>
        <pc:spChg chg="add">
          <ac:chgData name="Nelly Kalinova" userId="526fe166e1564d3f" providerId="LiveId" clId="{FF682E09-E745-4AF0-AF3E-CA7C319BCE3C}" dt="2023-08-29T09:59:06.753" v="2326" actId="26606"/>
          <ac:spMkLst>
            <pc:docMk/>
            <pc:sldMk cId="1370745207" sldId="266"/>
            <ac:spMk id="20" creationId="{872A8F2C-83E3-4E9E-BC7A-6D3536316DB8}"/>
          </ac:spMkLst>
        </pc:spChg>
        <pc:spChg chg="add">
          <ac:chgData name="Nelly Kalinova" userId="526fe166e1564d3f" providerId="LiveId" clId="{FF682E09-E745-4AF0-AF3E-CA7C319BCE3C}" dt="2023-08-29T09:59:06.753" v="2326" actId="26606"/>
          <ac:spMkLst>
            <pc:docMk/>
            <pc:sldMk cId="1370745207" sldId="266"/>
            <ac:spMk id="22" creationId="{2A416273-D333-4E2A-A6D9-C4065758E103}"/>
          </ac:spMkLst>
        </pc:spChg>
        <pc:picChg chg="mod">
          <ac:chgData name="Nelly Kalinova" userId="526fe166e1564d3f" providerId="LiveId" clId="{FF682E09-E745-4AF0-AF3E-CA7C319BCE3C}" dt="2023-08-29T09:59:06.753" v="2326" actId="26606"/>
          <ac:picMkLst>
            <pc:docMk/>
            <pc:sldMk cId="1370745207" sldId="266"/>
            <ac:picMk id="7" creationId="{67E7EA3C-97D3-54A0-0A0C-0522F2257550}"/>
          </ac:picMkLst>
        </pc:picChg>
        <pc:picChg chg="add">
          <ac:chgData name="Nelly Kalinova" userId="526fe166e1564d3f" providerId="LiveId" clId="{FF682E09-E745-4AF0-AF3E-CA7C319BCE3C}" dt="2023-08-29T09:59:06.753" v="2326" actId="26606"/>
          <ac:picMkLst>
            <pc:docMk/>
            <pc:sldMk cId="1370745207" sldId="266"/>
            <ac:picMk id="12" creationId="{907B27AF-AFED-4FF4-8065-09E2ECD43159}"/>
          </ac:picMkLst>
        </pc:picChg>
        <pc:picChg chg="add">
          <ac:chgData name="Nelly Kalinova" userId="526fe166e1564d3f" providerId="LiveId" clId="{FF682E09-E745-4AF0-AF3E-CA7C319BCE3C}" dt="2023-08-29T09:59:06.753" v="2326" actId="26606"/>
          <ac:picMkLst>
            <pc:docMk/>
            <pc:sldMk cId="1370745207" sldId="266"/>
            <ac:picMk id="18" creationId="{AAFAFBB4-6847-45A2-97CE-8853D99697AC}"/>
          </ac:picMkLst>
        </pc:picChg>
        <pc:picChg chg="add">
          <ac:chgData name="Nelly Kalinova" userId="526fe166e1564d3f" providerId="LiveId" clId="{FF682E09-E745-4AF0-AF3E-CA7C319BCE3C}" dt="2023-08-29T09:59:06.753" v="2326" actId="26606"/>
          <ac:picMkLst>
            <pc:docMk/>
            <pc:sldMk cId="1370745207" sldId="266"/>
            <ac:picMk id="24" creationId="{1090A425-6080-4003-99A5-AF8D67CE897F}"/>
          </ac:picMkLst>
        </pc:picChg>
        <pc:picChg chg="add">
          <ac:chgData name="Nelly Kalinova" userId="526fe166e1564d3f" providerId="LiveId" clId="{FF682E09-E745-4AF0-AF3E-CA7C319BCE3C}" dt="2023-08-29T09:59:06.753" v="2326" actId="26606"/>
          <ac:picMkLst>
            <pc:docMk/>
            <pc:sldMk cId="1370745207" sldId="266"/>
            <ac:picMk id="26" creationId="{0F62B809-CB85-4BED-8D7D-FBB202E97326}"/>
          </ac:picMkLst>
        </pc:picChg>
        <pc:cxnChg chg="add">
          <ac:chgData name="Nelly Kalinova" userId="526fe166e1564d3f" providerId="LiveId" clId="{FF682E09-E745-4AF0-AF3E-CA7C319BCE3C}" dt="2023-08-29T09:59:06.753" v="2326" actId="26606"/>
          <ac:cxnSpMkLst>
            <pc:docMk/>
            <pc:sldMk cId="1370745207" sldId="266"/>
            <ac:cxnSpMk id="16" creationId="{9E1CD25F-9744-41BE-A5C7-B2A5C98507E2}"/>
          </ac:cxnSpMkLst>
        </pc:cxnChg>
        <pc:cxnChg chg="add">
          <ac:chgData name="Nelly Kalinova" userId="526fe166e1564d3f" providerId="LiveId" clId="{FF682E09-E745-4AF0-AF3E-CA7C319BCE3C}" dt="2023-08-29T09:59:06.753" v="2326" actId="26606"/>
          <ac:cxnSpMkLst>
            <pc:docMk/>
            <pc:sldMk cId="1370745207" sldId="266"/>
            <ac:cxnSpMk id="28" creationId="{96D6D837-4786-41BC-87AD-66B4F74E5152}"/>
          </ac:cxnSpMkLst>
        </pc:cxnChg>
      </pc:sldChg>
      <pc:sldChg chg="delSp delDesignElem">
        <pc:chgData name="Nelly Kalinova" userId="526fe166e1564d3f" providerId="LiveId" clId="{FF682E09-E745-4AF0-AF3E-CA7C319BCE3C}" dt="2023-08-29T09:36:06.953" v="2111"/>
        <pc:sldMkLst>
          <pc:docMk/>
          <pc:sldMk cId="3996881366" sldId="267"/>
        </pc:sldMkLst>
        <pc:spChg chg="del">
          <ac:chgData name="Nelly Kalinova" userId="526fe166e1564d3f" providerId="LiveId" clId="{FF682E09-E745-4AF0-AF3E-CA7C319BCE3C}" dt="2023-08-29T09:36:06.953" v="2111"/>
          <ac:spMkLst>
            <pc:docMk/>
            <pc:sldMk cId="3996881366" sldId="267"/>
            <ac:spMk id="12" creationId="{42A4FC2C-047E-45A5-965D-8E1E3BF09BC6}"/>
          </ac:spMkLst>
        </pc:spChg>
      </pc:sldChg>
      <pc:sldChg chg="addSp modSp mod setBg setClrOvrMap">
        <pc:chgData name="Nelly Kalinova" userId="526fe166e1564d3f" providerId="LiveId" clId="{FF682E09-E745-4AF0-AF3E-CA7C319BCE3C}" dt="2023-08-29T09:59:16.826" v="2327" actId="26606"/>
        <pc:sldMkLst>
          <pc:docMk/>
          <pc:sldMk cId="710156159" sldId="268"/>
        </pc:sldMkLst>
        <pc:spChg chg="mod">
          <ac:chgData name="Nelly Kalinova" userId="526fe166e1564d3f" providerId="LiveId" clId="{FF682E09-E745-4AF0-AF3E-CA7C319BCE3C}" dt="2023-08-29T09:59:16.826" v="2327" actId="26606"/>
          <ac:spMkLst>
            <pc:docMk/>
            <pc:sldMk cId="710156159" sldId="268"/>
            <ac:spMk id="2" creationId="{9FEA9AD8-5C7E-5B29-1105-3E9FDFED53A2}"/>
          </ac:spMkLst>
        </pc:spChg>
        <pc:spChg chg="mod">
          <ac:chgData name="Nelly Kalinova" userId="526fe166e1564d3f" providerId="LiveId" clId="{FF682E09-E745-4AF0-AF3E-CA7C319BCE3C}" dt="2023-08-29T09:59:16.826" v="2327" actId="26606"/>
          <ac:spMkLst>
            <pc:docMk/>
            <pc:sldMk cId="710156159" sldId="268"/>
            <ac:spMk id="3" creationId="{4538CD3E-1AF2-A19D-56AD-86C2DECE9020}"/>
          </ac:spMkLst>
        </pc:spChg>
        <pc:spChg chg="add">
          <ac:chgData name="Nelly Kalinova" userId="526fe166e1564d3f" providerId="LiveId" clId="{FF682E09-E745-4AF0-AF3E-CA7C319BCE3C}" dt="2023-08-29T09:59:16.826" v="2327" actId="26606"/>
          <ac:spMkLst>
            <pc:docMk/>
            <pc:sldMk cId="710156159" sldId="268"/>
            <ac:spMk id="9" creationId="{C6870151-9189-4C3A-8379-EF3D95827A0A}"/>
          </ac:spMkLst>
        </pc:spChg>
        <pc:spChg chg="add">
          <ac:chgData name="Nelly Kalinova" userId="526fe166e1564d3f" providerId="LiveId" clId="{FF682E09-E745-4AF0-AF3E-CA7C319BCE3C}" dt="2023-08-29T09:59:16.826" v="2327" actId="26606"/>
          <ac:spMkLst>
            <pc:docMk/>
            <pc:sldMk cId="710156159" sldId="268"/>
            <ac:spMk id="11" creationId="{123EA69C-102A-4DD0-9547-05DCD271D159}"/>
          </ac:spMkLst>
        </pc:spChg>
        <pc:spChg chg="add">
          <ac:chgData name="Nelly Kalinova" userId="526fe166e1564d3f" providerId="LiveId" clId="{FF682E09-E745-4AF0-AF3E-CA7C319BCE3C}" dt="2023-08-29T09:59:16.826" v="2327" actId="26606"/>
          <ac:spMkLst>
            <pc:docMk/>
            <pc:sldMk cId="710156159" sldId="268"/>
            <ac:spMk id="13" creationId="{6A862265-5CA3-4C40-8582-7534C3B03C2A}"/>
          </ac:spMkLst>
        </pc:spChg>
        <pc:spChg chg="add">
          <ac:chgData name="Nelly Kalinova" userId="526fe166e1564d3f" providerId="LiveId" clId="{FF682E09-E745-4AF0-AF3E-CA7C319BCE3C}" dt="2023-08-29T09:59:16.826" v="2327" actId="26606"/>
          <ac:spMkLst>
            <pc:docMk/>
            <pc:sldMk cId="710156159" sldId="268"/>
            <ac:spMk id="15" creationId="{600EF80B-0391-4082-9AF5-F15B091B4CE9}"/>
          </ac:spMkLst>
        </pc:spChg>
        <pc:spChg chg="add">
          <ac:chgData name="Nelly Kalinova" userId="526fe166e1564d3f" providerId="LiveId" clId="{FF682E09-E745-4AF0-AF3E-CA7C319BCE3C}" dt="2023-08-29T09:59:16.826" v="2327" actId="26606"/>
          <ac:spMkLst>
            <pc:docMk/>
            <pc:sldMk cId="710156159" sldId="268"/>
            <ac:spMk id="19" creationId="{3FBF03E8-C602-4192-9C52-F84B29FDCC88}"/>
          </ac:spMkLst>
        </pc:spChg>
        <pc:picChg chg="add">
          <ac:chgData name="Nelly Kalinova" userId="526fe166e1564d3f" providerId="LiveId" clId="{FF682E09-E745-4AF0-AF3E-CA7C319BCE3C}" dt="2023-08-29T09:59:16.826" v="2327" actId="26606"/>
          <ac:picMkLst>
            <pc:docMk/>
            <pc:sldMk cId="710156159" sldId="268"/>
            <ac:picMk id="5" creationId="{625B603E-4BA5-1FD0-C36E-3956F292C909}"/>
          </ac:picMkLst>
        </pc:picChg>
        <pc:picChg chg="add">
          <ac:chgData name="Nelly Kalinova" userId="526fe166e1564d3f" providerId="LiveId" clId="{FF682E09-E745-4AF0-AF3E-CA7C319BCE3C}" dt="2023-08-29T09:59:16.826" v="2327" actId="26606"/>
          <ac:picMkLst>
            <pc:docMk/>
            <pc:sldMk cId="710156159" sldId="268"/>
            <ac:picMk id="17" creationId="{B7438D12-0AE8-484F-B876-9E855987DC56}"/>
          </ac:picMkLst>
        </pc:picChg>
      </pc:sldChg>
      <pc:sldChg chg="addSp delSp modSp add mod setBg setClrOvrMap">
        <pc:chgData name="Nelly Kalinova" userId="526fe166e1564d3f" providerId="LiveId" clId="{FF682E09-E745-4AF0-AF3E-CA7C319BCE3C}" dt="2023-08-29T09:47:43.070" v="2314" actId="26606"/>
        <pc:sldMkLst>
          <pc:docMk/>
          <pc:sldMk cId="1108211460" sldId="269"/>
        </pc:sldMkLst>
        <pc:spChg chg="mod">
          <ac:chgData name="Nelly Kalinova" userId="526fe166e1564d3f" providerId="LiveId" clId="{FF682E09-E745-4AF0-AF3E-CA7C319BCE3C}" dt="2023-08-29T09:47:40.352" v="2311" actId="26606"/>
          <ac:spMkLst>
            <pc:docMk/>
            <pc:sldMk cId="1108211460" sldId="269"/>
            <ac:spMk id="2" creationId="{C3079582-1F78-AA70-1299-7A608F310B97}"/>
          </ac:spMkLst>
        </pc:spChg>
        <pc:spChg chg="add del mod">
          <ac:chgData name="Nelly Kalinova" userId="526fe166e1564d3f" providerId="LiveId" clId="{FF682E09-E745-4AF0-AF3E-CA7C319BCE3C}" dt="2023-08-29T09:47:43.070" v="2314" actId="26606"/>
          <ac:spMkLst>
            <pc:docMk/>
            <pc:sldMk cId="1108211460" sldId="269"/>
            <ac:spMk id="3" creationId="{A922367F-B455-796E-166E-94EC47177A3A}"/>
          </ac:spMkLst>
        </pc:spChg>
        <pc:spChg chg="add del">
          <ac:chgData name="Nelly Kalinova" userId="526fe166e1564d3f" providerId="LiveId" clId="{FF682E09-E745-4AF0-AF3E-CA7C319BCE3C}" dt="2023-08-29T09:47:40.352" v="2311" actId="26606"/>
          <ac:spMkLst>
            <pc:docMk/>
            <pc:sldMk cId="1108211460" sldId="269"/>
            <ac:spMk id="8" creationId="{0216D9FD-860F-4F5C-8D9B-CE7002071D21}"/>
          </ac:spMkLst>
        </pc:spChg>
        <pc:spChg chg="add del">
          <ac:chgData name="Nelly Kalinova" userId="526fe166e1564d3f" providerId="LiveId" clId="{FF682E09-E745-4AF0-AF3E-CA7C319BCE3C}" dt="2023-08-29T09:47:38.357" v="2309" actId="26606"/>
          <ac:spMkLst>
            <pc:docMk/>
            <pc:sldMk cId="1108211460" sldId="269"/>
            <ac:spMk id="9" creationId="{4B92518F-3454-456E-82E9-0FDE0CEC7D40}"/>
          </ac:spMkLst>
        </pc:spChg>
        <pc:spChg chg="add del">
          <ac:chgData name="Nelly Kalinova" userId="526fe166e1564d3f" providerId="LiveId" clId="{FF682E09-E745-4AF0-AF3E-CA7C319BCE3C}" dt="2023-08-29T09:47:40.352" v="2311" actId="26606"/>
          <ac:spMkLst>
            <pc:docMk/>
            <pc:sldMk cId="1108211460" sldId="269"/>
            <ac:spMk id="10" creationId="{6A357C3F-AE2D-4E27-9611-0828B603AF48}"/>
          </ac:spMkLst>
        </pc:spChg>
        <pc:spChg chg="add del">
          <ac:chgData name="Nelly Kalinova" userId="526fe166e1564d3f" providerId="LiveId" clId="{FF682E09-E745-4AF0-AF3E-CA7C319BCE3C}" dt="2023-08-29T09:47:38.357" v="2309" actId="26606"/>
          <ac:spMkLst>
            <pc:docMk/>
            <pc:sldMk cId="1108211460" sldId="269"/>
            <ac:spMk id="11" creationId="{944D1CC5-3F9D-4974-B770-5EDCFF589782}"/>
          </ac:spMkLst>
        </pc:spChg>
        <pc:spChg chg="add del">
          <ac:chgData name="Nelly Kalinova" userId="526fe166e1564d3f" providerId="LiveId" clId="{FF682E09-E745-4AF0-AF3E-CA7C319BCE3C}" dt="2023-08-29T09:47:40.352" v="2311" actId="26606"/>
          <ac:spMkLst>
            <pc:docMk/>
            <pc:sldMk cId="1108211460" sldId="269"/>
            <ac:spMk id="14" creationId="{8D074069-7026-466C-B495-20FB9578CFBB}"/>
          </ac:spMkLst>
        </pc:spChg>
        <pc:graphicFrameChg chg="add del">
          <ac:chgData name="Nelly Kalinova" userId="526fe166e1564d3f" providerId="LiveId" clId="{FF682E09-E745-4AF0-AF3E-CA7C319BCE3C}" dt="2023-08-29T09:47:43.038" v="2313" actId="26606"/>
          <ac:graphicFrameMkLst>
            <pc:docMk/>
            <pc:sldMk cId="1108211460" sldId="269"/>
            <ac:graphicFrameMk id="16" creationId="{05024F57-6C9C-6B87-5DC3-4950AC6AFA40}"/>
          </ac:graphicFrameMkLst>
        </pc:graphicFrameChg>
        <pc:graphicFrameChg chg="add">
          <ac:chgData name="Nelly Kalinova" userId="526fe166e1564d3f" providerId="LiveId" clId="{FF682E09-E745-4AF0-AF3E-CA7C319BCE3C}" dt="2023-08-29T09:47:43.070" v="2314" actId="26606"/>
          <ac:graphicFrameMkLst>
            <pc:docMk/>
            <pc:sldMk cId="1108211460" sldId="269"/>
            <ac:graphicFrameMk id="18" creationId="{9A36573C-0F5E-99F6-56B9-CDE866AEACE7}"/>
          </ac:graphicFrameMkLst>
        </pc:graphicFrameChg>
        <pc:picChg chg="add del">
          <ac:chgData name="Nelly Kalinova" userId="526fe166e1564d3f" providerId="LiveId" clId="{FF682E09-E745-4AF0-AF3E-CA7C319BCE3C}" dt="2023-08-29T09:47:38.357" v="2309" actId="26606"/>
          <ac:picMkLst>
            <pc:docMk/>
            <pc:sldMk cId="1108211460" sldId="269"/>
            <ac:picMk id="5" creationId="{20C594FC-6B15-7CA3-DD33-A1515CA73213}"/>
          </ac:picMkLst>
        </pc:picChg>
        <pc:picChg chg="add del">
          <ac:chgData name="Nelly Kalinova" userId="526fe166e1564d3f" providerId="LiveId" clId="{FF682E09-E745-4AF0-AF3E-CA7C319BCE3C}" dt="2023-08-29T09:47:40.352" v="2311" actId="26606"/>
          <ac:picMkLst>
            <pc:docMk/>
            <pc:sldMk cId="1108211460" sldId="269"/>
            <ac:picMk id="12" creationId="{E8F81944-7799-4F49-BC71-540ABE90EF90}"/>
          </ac:picMkLst>
        </pc:picChg>
        <pc:picChg chg="add del">
          <ac:chgData name="Nelly Kalinova" userId="526fe166e1564d3f" providerId="LiveId" clId="{FF682E09-E745-4AF0-AF3E-CA7C319BCE3C}" dt="2023-08-29T09:47:38.357" v="2309" actId="26606"/>
          <ac:picMkLst>
            <pc:docMk/>
            <pc:sldMk cId="1108211460" sldId="269"/>
            <ac:picMk id="13" creationId="{985A9973-AB88-4BDA-8B44-A6F2304E520E}"/>
          </ac:picMkLst>
        </pc:picChg>
        <pc:picChg chg="add del">
          <ac:chgData name="Nelly Kalinova" userId="526fe166e1564d3f" providerId="LiveId" clId="{FF682E09-E745-4AF0-AF3E-CA7C319BCE3C}" dt="2023-08-29T09:47:38.357" v="2309" actId="26606"/>
          <ac:picMkLst>
            <pc:docMk/>
            <pc:sldMk cId="1108211460" sldId="269"/>
            <ac:picMk id="15" creationId="{72B88314-D4AA-4944-A4AE-9E9F34A15CC3}"/>
          </ac:picMkLst>
        </pc:picChg>
        <pc:cxnChg chg="add del">
          <ac:chgData name="Nelly Kalinova" userId="526fe166e1564d3f" providerId="LiveId" clId="{FF682E09-E745-4AF0-AF3E-CA7C319BCE3C}" dt="2023-08-29T09:47:38.357" v="2309" actId="26606"/>
          <ac:cxnSpMkLst>
            <pc:docMk/>
            <pc:sldMk cId="1108211460" sldId="269"/>
            <ac:cxnSpMk id="17" creationId="{34B1208A-2172-4708-A3B7-24501DED6A25}"/>
          </ac:cxnSpMkLst>
        </pc:cxnChg>
      </pc:sldChg>
      <pc:sldChg chg="addSp delSp modSp new mod modClrScheme chgLayout">
        <pc:chgData name="Nelly Kalinova" userId="526fe166e1564d3f" providerId="LiveId" clId="{FF682E09-E745-4AF0-AF3E-CA7C319BCE3C}" dt="2023-08-29T09:46:10.523" v="2302"/>
        <pc:sldMkLst>
          <pc:docMk/>
          <pc:sldMk cId="3773814564" sldId="270"/>
        </pc:sldMkLst>
        <pc:spChg chg="del mod ord">
          <ac:chgData name="Nelly Kalinova" userId="526fe166e1564d3f" providerId="LiveId" clId="{FF682E09-E745-4AF0-AF3E-CA7C319BCE3C}" dt="2023-08-29T09:14:21.649" v="229" actId="700"/>
          <ac:spMkLst>
            <pc:docMk/>
            <pc:sldMk cId="3773814564" sldId="270"/>
            <ac:spMk id="2" creationId="{8DE42FF8-0D22-17B8-4136-AF7A8222B414}"/>
          </ac:spMkLst>
        </pc:spChg>
        <pc:spChg chg="del mod ord">
          <ac:chgData name="Nelly Kalinova" userId="526fe166e1564d3f" providerId="LiveId" clId="{FF682E09-E745-4AF0-AF3E-CA7C319BCE3C}" dt="2023-08-29T09:14:21.649" v="229" actId="700"/>
          <ac:spMkLst>
            <pc:docMk/>
            <pc:sldMk cId="3773814564" sldId="270"/>
            <ac:spMk id="3" creationId="{48F10D91-E819-7CC5-7B23-03916F284DAF}"/>
          </ac:spMkLst>
        </pc:spChg>
        <pc:spChg chg="add mod ord">
          <ac:chgData name="Nelly Kalinova" userId="526fe166e1564d3f" providerId="LiveId" clId="{FF682E09-E745-4AF0-AF3E-CA7C319BCE3C}" dt="2023-08-29T09:46:10.523" v="2302"/>
          <ac:spMkLst>
            <pc:docMk/>
            <pc:sldMk cId="3773814564" sldId="270"/>
            <ac:spMk id="4" creationId="{204EFDBE-6D3F-5979-A9FF-2D10B0B531D0}"/>
          </ac:spMkLst>
        </pc:spChg>
        <pc:spChg chg="add mod ord">
          <ac:chgData name="Nelly Kalinova" userId="526fe166e1564d3f" providerId="LiveId" clId="{FF682E09-E745-4AF0-AF3E-CA7C319BCE3C}" dt="2023-08-29T09:46:10.523" v="2302"/>
          <ac:spMkLst>
            <pc:docMk/>
            <pc:sldMk cId="3773814564" sldId="270"/>
            <ac:spMk id="5" creationId="{45D6AA7E-115C-D9DC-D346-F3B7752570E7}"/>
          </ac:spMkLst>
        </pc:spChg>
        <pc:spChg chg="add mod ord">
          <ac:chgData name="Nelly Kalinova" userId="526fe166e1564d3f" providerId="LiveId" clId="{FF682E09-E745-4AF0-AF3E-CA7C319BCE3C}" dt="2023-08-29T09:46:10.523" v="2302"/>
          <ac:spMkLst>
            <pc:docMk/>
            <pc:sldMk cId="3773814564" sldId="270"/>
            <ac:spMk id="6" creationId="{0711D2A9-B7B9-5D01-0C97-08DF8F308298}"/>
          </ac:spMkLst>
        </pc:spChg>
        <pc:spChg chg="add mod ord">
          <ac:chgData name="Nelly Kalinova" userId="526fe166e1564d3f" providerId="LiveId" clId="{FF682E09-E745-4AF0-AF3E-CA7C319BCE3C}" dt="2023-08-29T09:46:10.523" v="2302"/>
          <ac:spMkLst>
            <pc:docMk/>
            <pc:sldMk cId="3773814564" sldId="270"/>
            <ac:spMk id="7" creationId="{BE918AF7-F29E-B37C-6B60-B09C80F72510}"/>
          </ac:spMkLst>
        </pc:spChg>
        <pc:spChg chg="add mod ord">
          <ac:chgData name="Nelly Kalinova" userId="526fe166e1564d3f" providerId="LiveId" clId="{FF682E09-E745-4AF0-AF3E-CA7C319BCE3C}" dt="2023-08-29T09:46:10.523" v="2302"/>
          <ac:spMkLst>
            <pc:docMk/>
            <pc:sldMk cId="3773814564" sldId="270"/>
            <ac:spMk id="8" creationId="{7C32488F-3538-A0C9-EB22-C46E73BA1936}"/>
          </ac:spMkLst>
        </pc:spChg>
      </pc:sldChg>
      <pc:sldChg chg="modSp new mod">
        <pc:chgData name="Nelly Kalinova" userId="526fe166e1564d3f" providerId="LiveId" clId="{FF682E09-E745-4AF0-AF3E-CA7C319BCE3C}" dt="2023-08-29T09:46:10.523" v="2302"/>
        <pc:sldMkLst>
          <pc:docMk/>
          <pc:sldMk cId="2924599896" sldId="271"/>
        </pc:sldMkLst>
        <pc:spChg chg="mod">
          <ac:chgData name="Nelly Kalinova" userId="526fe166e1564d3f" providerId="LiveId" clId="{FF682E09-E745-4AF0-AF3E-CA7C319BCE3C}" dt="2023-08-29T09:46:10.523" v="2302"/>
          <ac:spMkLst>
            <pc:docMk/>
            <pc:sldMk cId="2924599896" sldId="271"/>
            <ac:spMk id="2" creationId="{957A584D-08D1-06FB-AF08-EF9124DA3633}"/>
          </ac:spMkLst>
        </pc:spChg>
        <pc:spChg chg="mod">
          <ac:chgData name="Nelly Kalinova" userId="526fe166e1564d3f" providerId="LiveId" clId="{FF682E09-E745-4AF0-AF3E-CA7C319BCE3C}" dt="2023-08-29T09:46:10.523" v="2302"/>
          <ac:spMkLst>
            <pc:docMk/>
            <pc:sldMk cId="2924599896" sldId="271"/>
            <ac:spMk id="3" creationId="{2AA9F792-BA51-3F5C-083E-DF69F92B7A06}"/>
          </ac:spMkLst>
        </pc:spChg>
      </pc:sldChg>
      <pc:sldChg chg="addSp delSp modSp new mod setBg setClrOvrMap">
        <pc:chgData name="Nelly Kalinova" userId="526fe166e1564d3f" providerId="LiveId" clId="{FF682E09-E745-4AF0-AF3E-CA7C319BCE3C}" dt="2023-08-29T09:47:10.605" v="2307" actId="26606"/>
        <pc:sldMkLst>
          <pc:docMk/>
          <pc:sldMk cId="2575689650" sldId="272"/>
        </pc:sldMkLst>
        <pc:spChg chg="mod">
          <ac:chgData name="Nelly Kalinova" userId="526fe166e1564d3f" providerId="LiveId" clId="{FF682E09-E745-4AF0-AF3E-CA7C319BCE3C}" dt="2023-08-29T09:47:10.605" v="2307" actId="26606"/>
          <ac:spMkLst>
            <pc:docMk/>
            <pc:sldMk cId="2575689650" sldId="272"/>
            <ac:spMk id="2" creationId="{D1AB4E8F-7D4C-3E52-5640-41F61F9BE2CB}"/>
          </ac:spMkLst>
        </pc:spChg>
        <pc:spChg chg="mod">
          <ac:chgData name="Nelly Kalinova" userId="526fe166e1564d3f" providerId="LiveId" clId="{FF682E09-E745-4AF0-AF3E-CA7C319BCE3C}" dt="2023-08-29T09:47:10.605" v="2307" actId="26606"/>
          <ac:spMkLst>
            <pc:docMk/>
            <pc:sldMk cId="2575689650" sldId="272"/>
            <ac:spMk id="3" creationId="{7287470F-116E-9910-7BD2-FD1B710FE231}"/>
          </ac:spMkLst>
        </pc:spChg>
        <pc:spChg chg="add del">
          <ac:chgData name="Nelly Kalinova" userId="526fe166e1564d3f" providerId="LiveId" clId="{FF682E09-E745-4AF0-AF3E-CA7C319BCE3C}" dt="2023-08-29T09:47:08.407" v="2304" actId="26606"/>
          <ac:spMkLst>
            <pc:docMk/>
            <pc:sldMk cId="2575689650" sldId="272"/>
            <ac:spMk id="8" creationId="{54F891EB-ED45-44C3-95D6-FFB2EC07FA10}"/>
          </ac:spMkLst>
        </pc:spChg>
        <pc:spChg chg="add">
          <ac:chgData name="Nelly Kalinova" userId="526fe166e1564d3f" providerId="LiveId" clId="{FF682E09-E745-4AF0-AF3E-CA7C319BCE3C}" dt="2023-08-29T09:47:10.605" v="2307" actId="26606"/>
          <ac:spMkLst>
            <pc:docMk/>
            <pc:sldMk cId="2575689650" sldId="272"/>
            <ac:spMk id="9" creationId="{C6870151-9189-4C3A-8379-EF3D95827A0A}"/>
          </ac:spMkLst>
        </pc:spChg>
        <pc:spChg chg="add del">
          <ac:chgData name="Nelly Kalinova" userId="526fe166e1564d3f" providerId="LiveId" clId="{FF682E09-E745-4AF0-AF3E-CA7C319BCE3C}" dt="2023-08-29T09:47:08.407" v="2304" actId="26606"/>
          <ac:spMkLst>
            <pc:docMk/>
            <pc:sldMk cId="2575689650" sldId="272"/>
            <ac:spMk id="10" creationId="{2EA385B8-7C85-4CE0-AE3A-00EB627B3443}"/>
          </ac:spMkLst>
        </pc:spChg>
        <pc:spChg chg="add">
          <ac:chgData name="Nelly Kalinova" userId="526fe166e1564d3f" providerId="LiveId" clId="{FF682E09-E745-4AF0-AF3E-CA7C319BCE3C}" dt="2023-08-29T09:47:10.605" v="2307" actId="26606"/>
          <ac:spMkLst>
            <pc:docMk/>
            <pc:sldMk cId="2575689650" sldId="272"/>
            <ac:spMk id="11" creationId="{123EA69C-102A-4DD0-9547-05DCD271D159}"/>
          </ac:spMkLst>
        </pc:spChg>
        <pc:spChg chg="add">
          <ac:chgData name="Nelly Kalinova" userId="526fe166e1564d3f" providerId="LiveId" clId="{FF682E09-E745-4AF0-AF3E-CA7C319BCE3C}" dt="2023-08-29T09:47:10.605" v="2307" actId="26606"/>
          <ac:spMkLst>
            <pc:docMk/>
            <pc:sldMk cId="2575689650" sldId="272"/>
            <ac:spMk id="13" creationId="{6A862265-5CA3-4C40-8582-7534C3B03C2A}"/>
          </ac:spMkLst>
        </pc:spChg>
        <pc:spChg chg="add">
          <ac:chgData name="Nelly Kalinova" userId="526fe166e1564d3f" providerId="LiveId" clId="{FF682E09-E745-4AF0-AF3E-CA7C319BCE3C}" dt="2023-08-29T09:47:10.605" v="2307" actId="26606"/>
          <ac:spMkLst>
            <pc:docMk/>
            <pc:sldMk cId="2575689650" sldId="272"/>
            <ac:spMk id="15" creationId="{600EF80B-0391-4082-9AF5-F15B091B4CE9}"/>
          </ac:spMkLst>
        </pc:spChg>
        <pc:spChg chg="add del">
          <ac:chgData name="Nelly Kalinova" userId="526fe166e1564d3f" providerId="LiveId" clId="{FF682E09-E745-4AF0-AF3E-CA7C319BCE3C}" dt="2023-08-29T09:47:10.574" v="2306" actId="26606"/>
          <ac:spMkLst>
            <pc:docMk/>
            <pc:sldMk cId="2575689650" sldId="272"/>
            <ac:spMk id="16" creationId="{D1598E19-BACC-4AD6-8E51-F08B186A0179}"/>
          </ac:spMkLst>
        </pc:spChg>
        <pc:spChg chg="add del">
          <ac:chgData name="Nelly Kalinova" userId="526fe166e1564d3f" providerId="LiveId" clId="{FF682E09-E745-4AF0-AF3E-CA7C319BCE3C}" dt="2023-08-29T09:47:10.574" v="2306" actId="26606"/>
          <ac:spMkLst>
            <pc:docMk/>
            <pc:sldMk cId="2575689650" sldId="272"/>
            <ac:spMk id="17" creationId="{E9E5E629-7060-41F9-8B50-02B2E85F7DF0}"/>
          </ac:spMkLst>
        </pc:spChg>
        <pc:spChg chg="add del">
          <ac:chgData name="Nelly Kalinova" userId="526fe166e1564d3f" providerId="LiveId" clId="{FF682E09-E745-4AF0-AF3E-CA7C319BCE3C}" dt="2023-08-29T09:47:10.574" v="2306" actId="26606"/>
          <ac:spMkLst>
            <pc:docMk/>
            <pc:sldMk cId="2575689650" sldId="272"/>
            <ac:spMk id="18" creationId="{D25C96AC-430B-4BAB-9678-040E0E2E8B0F}"/>
          </ac:spMkLst>
        </pc:spChg>
        <pc:spChg chg="add del">
          <ac:chgData name="Nelly Kalinova" userId="526fe166e1564d3f" providerId="LiveId" clId="{FF682E09-E745-4AF0-AF3E-CA7C319BCE3C}" dt="2023-08-29T09:47:10.574" v="2306" actId="26606"/>
          <ac:spMkLst>
            <pc:docMk/>
            <pc:sldMk cId="2575689650" sldId="272"/>
            <ac:spMk id="19" creationId="{88493448-FE74-4227-AC61-AF38A222783C}"/>
          </ac:spMkLst>
        </pc:spChg>
        <pc:spChg chg="add del">
          <ac:chgData name="Nelly Kalinova" userId="526fe166e1564d3f" providerId="LiveId" clId="{FF682E09-E745-4AF0-AF3E-CA7C319BCE3C}" dt="2023-08-29T09:47:10.574" v="2306" actId="26606"/>
          <ac:spMkLst>
            <pc:docMk/>
            <pc:sldMk cId="2575689650" sldId="272"/>
            <ac:spMk id="20" creationId="{1BDA5412-7A0F-451B-86FE-5B4B38E0588F}"/>
          </ac:spMkLst>
        </pc:spChg>
        <pc:spChg chg="add">
          <ac:chgData name="Nelly Kalinova" userId="526fe166e1564d3f" providerId="LiveId" clId="{FF682E09-E745-4AF0-AF3E-CA7C319BCE3C}" dt="2023-08-29T09:47:10.605" v="2307" actId="26606"/>
          <ac:spMkLst>
            <pc:docMk/>
            <pc:sldMk cId="2575689650" sldId="272"/>
            <ac:spMk id="23" creationId="{3FBF03E8-C602-4192-9C52-F84B29FDCC88}"/>
          </ac:spMkLst>
        </pc:spChg>
        <pc:picChg chg="add">
          <ac:chgData name="Nelly Kalinova" userId="526fe166e1564d3f" providerId="LiveId" clId="{FF682E09-E745-4AF0-AF3E-CA7C319BCE3C}" dt="2023-08-29T09:47:10.605" v="2307" actId="26606"/>
          <ac:picMkLst>
            <pc:docMk/>
            <pc:sldMk cId="2575689650" sldId="272"/>
            <ac:picMk id="5" creationId="{D90CF2F9-B2D0-7646-6832-D2FF1170CC78}"/>
          </ac:picMkLst>
        </pc:picChg>
        <pc:picChg chg="add del">
          <ac:chgData name="Nelly Kalinova" userId="526fe166e1564d3f" providerId="LiveId" clId="{FF682E09-E745-4AF0-AF3E-CA7C319BCE3C}" dt="2023-08-29T09:47:08.407" v="2304" actId="26606"/>
          <ac:picMkLst>
            <pc:docMk/>
            <pc:sldMk cId="2575689650" sldId="272"/>
            <ac:picMk id="12" creationId="{3966FF80-2839-4E76-89D4-6DD764CF94E4}"/>
          </ac:picMkLst>
        </pc:picChg>
        <pc:picChg chg="add del">
          <ac:chgData name="Nelly Kalinova" userId="526fe166e1564d3f" providerId="LiveId" clId="{FF682E09-E745-4AF0-AF3E-CA7C319BCE3C}" dt="2023-08-29T09:47:08.407" v="2304" actId="26606"/>
          <ac:picMkLst>
            <pc:docMk/>
            <pc:sldMk cId="2575689650" sldId="272"/>
            <ac:picMk id="14" creationId="{A443967B-1EA3-4F4C-A6E7-53FA6BE70BAF}"/>
          </ac:picMkLst>
        </pc:picChg>
        <pc:picChg chg="add">
          <ac:chgData name="Nelly Kalinova" userId="526fe166e1564d3f" providerId="LiveId" clId="{FF682E09-E745-4AF0-AF3E-CA7C319BCE3C}" dt="2023-08-29T09:47:10.605" v="2307" actId="26606"/>
          <ac:picMkLst>
            <pc:docMk/>
            <pc:sldMk cId="2575689650" sldId="272"/>
            <ac:picMk id="22" creationId="{B7438D12-0AE8-484F-B876-9E855987DC56}"/>
          </ac:picMkLst>
        </pc:picChg>
      </pc:sldChg>
      <pc:sldChg chg="addSp delSp modSp new mod">
        <pc:chgData name="Nelly Kalinova" userId="526fe166e1564d3f" providerId="LiveId" clId="{FF682E09-E745-4AF0-AF3E-CA7C319BCE3C}" dt="2023-08-29T09:48:25.860" v="2319" actId="14100"/>
        <pc:sldMkLst>
          <pc:docMk/>
          <pc:sldMk cId="138857402" sldId="273"/>
        </pc:sldMkLst>
        <pc:spChg chg="mod">
          <ac:chgData name="Nelly Kalinova" userId="526fe166e1564d3f" providerId="LiveId" clId="{FF682E09-E745-4AF0-AF3E-CA7C319BCE3C}" dt="2023-08-29T09:46:10.523" v="2302"/>
          <ac:spMkLst>
            <pc:docMk/>
            <pc:sldMk cId="138857402" sldId="273"/>
            <ac:spMk id="2" creationId="{D6456E09-2535-4B3F-D42B-56685A9C8E7B}"/>
          </ac:spMkLst>
        </pc:spChg>
        <pc:spChg chg="mod">
          <ac:chgData name="Nelly Kalinova" userId="526fe166e1564d3f" providerId="LiveId" clId="{FF682E09-E745-4AF0-AF3E-CA7C319BCE3C}" dt="2023-08-29T09:48:25.860" v="2319" actId="14100"/>
          <ac:spMkLst>
            <pc:docMk/>
            <pc:sldMk cId="138857402" sldId="273"/>
            <ac:spMk id="3" creationId="{A2DD6AD6-66FD-D07F-B34C-99935E1FA74E}"/>
          </ac:spMkLst>
        </pc:spChg>
        <pc:spChg chg="add mod">
          <ac:chgData name="Nelly Kalinova" userId="526fe166e1564d3f" providerId="LiveId" clId="{FF682E09-E745-4AF0-AF3E-CA7C319BCE3C}" dt="2023-08-29T09:47:57.963" v="2315" actId="1076"/>
          <ac:spMkLst>
            <pc:docMk/>
            <pc:sldMk cId="138857402" sldId="273"/>
            <ac:spMk id="4" creationId="{FF6992F0-DB58-E8AD-1B7F-D1959F51FF0D}"/>
          </ac:spMkLst>
        </pc:spChg>
        <pc:spChg chg="add mod">
          <ac:chgData name="Nelly Kalinova" userId="526fe166e1564d3f" providerId="LiveId" clId="{FF682E09-E745-4AF0-AF3E-CA7C319BCE3C}" dt="2023-08-29T09:48:08.395" v="2316" actId="1076"/>
          <ac:spMkLst>
            <pc:docMk/>
            <pc:sldMk cId="138857402" sldId="273"/>
            <ac:spMk id="5" creationId="{8D62C00D-4540-AB95-377A-EA8EFD239CF8}"/>
          </ac:spMkLst>
        </pc:spChg>
        <pc:spChg chg="add mod">
          <ac:chgData name="Nelly Kalinova" userId="526fe166e1564d3f" providerId="LiveId" clId="{FF682E09-E745-4AF0-AF3E-CA7C319BCE3C}" dt="2023-08-29T09:48:20.625" v="2318" actId="1076"/>
          <ac:spMkLst>
            <pc:docMk/>
            <pc:sldMk cId="138857402" sldId="273"/>
            <ac:spMk id="6" creationId="{12A5E8E4-BFB6-9829-6C30-CA1BF2E12907}"/>
          </ac:spMkLst>
        </pc:spChg>
        <pc:spChg chg="add del mod">
          <ac:chgData name="Nelly Kalinova" userId="526fe166e1564d3f" providerId="LiveId" clId="{FF682E09-E745-4AF0-AF3E-CA7C319BCE3C}" dt="2023-08-29T09:31:51.219" v="2093"/>
          <ac:spMkLst>
            <pc:docMk/>
            <pc:sldMk cId="138857402" sldId="273"/>
            <ac:spMk id="7" creationId="{E9E55850-56C9-D922-CB10-240D4189A656}"/>
          </ac:spMkLst>
        </pc:spChg>
        <pc:spChg chg="add del mod">
          <ac:chgData name="Nelly Kalinova" userId="526fe166e1564d3f" providerId="LiveId" clId="{FF682E09-E745-4AF0-AF3E-CA7C319BCE3C}" dt="2023-08-29T09:31:51.219" v="2095"/>
          <ac:spMkLst>
            <pc:docMk/>
            <pc:sldMk cId="138857402" sldId="273"/>
            <ac:spMk id="8" creationId="{766DD593-0220-E20E-A010-4CC1D8799D46}"/>
          </ac:spMkLst>
        </pc:spChg>
        <pc:spChg chg="add del mod">
          <ac:chgData name="Nelly Kalinova" userId="526fe166e1564d3f" providerId="LiveId" clId="{FF682E09-E745-4AF0-AF3E-CA7C319BCE3C}" dt="2023-08-29T09:31:51.219" v="2097"/>
          <ac:spMkLst>
            <pc:docMk/>
            <pc:sldMk cId="138857402" sldId="273"/>
            <ac:spMk id="9" creationId="{47E9AEB4-FD87-6993-1B78-188FE44A8A81}"/>
          </ac:spMkLst>
        </pc:spChg>
        <pc:spChg chg="add del mod">
          <ac:chgData name="Nelly Kalinova" userId="526fe166e1564d3f" providerId="LiveId" clId="{FF682E09-E745-4AF0-AF3E-CA7C319BCE3C}" dt="2023-08-29T09:31:51.219" v="2099"/>
          <ac:spMkLst>
            <pc:docMk/>
            <pc:sldMk cId="138857402" sldId="273"/>
            <ac:spMk id="10" creationId="{83499A81-5675-C46E-5278-1D96524A3067}"/>
          </ac:spMkLst>
        </pc:spChg>
        <pc:spChg chg="add mod">
          <ac:chgData name="Nelly Kalinova" userId="526fe166e1564d3f" providerId="LiveId" clId="{FF682E09-E745-4AF0-AF3E-CA7C319BCE3C}" dt="2023-08-29T09:48:13.679" v="2317" actId="1076"/>
          <ac:spMkLst>
            <pc:docMk/>
            <pc:sldMk cId="138857402" sldId="273"/>
            <ac:spMk id="11" creationId="{B90BE953-0162-A7D7-FBD3-5560A587CB4F}"/>
          </ac:spMkLst>
        </pc:spChg>
      </pc:sldChg>
      <pc:sldMasterChg chg="modSldLayout">
        <pc:chgData name="Nelly Kalinova" userId="526fe166e1564d3f" providerId="LiveId" clId="{FF682E09-E745-4AF0-AF3E-CA7C319BCE3C}" dt="2023-08-29T09:36:24.074" v="2115"/>
        <pc:sldMasterMkLst>
          <pc:docMk/>
          <pc:sldMasterMk cId="1949627565" sldId="2147483678"/>
        </pc:sldMasterMkLst>
        <pc:sldLayoutChg chg="delSp">
          <pc:chgData name="Nelly Kalinova" userId="526fe166e1564d3f" providerId="LiveId" clId="{FF682E09-E745-4AF0-AF3E-CA7C319BCE3C}" dt="2023-08-29T09:36:24.074" v="2115"/>
          <pc:sldLayoutMkLst>
            <pc:docMk/>
            <pc:sldMasterMk cId="1949627565" sldId="2147483678"/>
            <pc:sldLayoutMk cId="289094763" sldId="2147483690"/>
          </pc:sldLayoutMkLst>
          <pc:cxnChg chg="del">
            <ac:chgData name="Nelly Kalinova" userId="526fe166e1564d3f" providerId="LiveId" clId="{FF682E09-E745-4AF0-AF3E-CA7C319BCE3C}" dt="2023-08-29T09:36:24.074" v="2115"/>
            <ac:cxnSpMkLst>
              <pc:docMk/>
              <pc:sldMasterMk cId="1949627565" sldId="2147483678"/>
              <pc:sldLayoutMk cId="289094763" sldId="2147483690"/>
              <ac:cxnSpMk id="18" creationId="{00000000-0000-0000-0000-000000000000}"/>
            </ac:cxnSpMkLst>
          </pc:cxnChg>
        </pc:sldLayoutChg>
      </pc:sldMasterChg>
    </pc:docChg>
  </pc:docChgLst>
  <pc:docChgLst>
    <pc:chgData name="Nelly Kalinova" userId="526fe166e1564d3f" providerId="LiveId" clId="{AF7731E6-0A5A-4CF6-B9EA-25DB21A5CCF5}"/>
    <pc:docChg chg="undo custSel addSld delSld modSld sldOrd addSection delSection modSection">
      <pc:chgData name="Nelly Kalinova" userId="526fe166e1564d3f" providerId="LiveId" clId="{AF7731E6-0A5A-4CF6-B9EA-25DB21A5CCF5}" dt="2023-09-04T21:29:36.201" v="4981"/>
      <pc:docMkLst>
        <pc:docMk/>
      </pc:docMkLst>
      <pc:sldChg chg="addSp delSp modSp mod setBg setClrOvrMap">
        <pc:chgData name="Nelly Kalinova" userId="526fe166e1564d3f" providerId="LiveId" clId="{AF7731E6-0A5A-4CF6-B9EA-25DB21A5CCF5}" dt="2023-09-04T18:42:22.465" v="430" actId="20577"/>
        <pc:sldMkLst>
          <pc:docMk/>
          <pc:sldMk cId="3508964316" sldId="256"/>
        </pc:sldMkLst>
        <pc:spChg chg="mod">
          <ac:chgData name="Nelly Kalinova" userId="526fe166e1564d3f" providerId="LiveId" clId="{AF7731E6-0A5A-4CF6-B9EA-25DB21A5CCF5}" dt="2023-09-04T18:11:26.639" v="20" actId="26606"/>
          <ac:spMkLst>
            <pc:docMk/>
            <pc:sldMk cId="3508964316" sldId="256"/>
            <ac:spMk id="2" creationId="{30656D46-BA99-952E-F142-9F24873B7854}"/>
          </ac:spMkLst>
        </pc:spChg>
        <pc:spChg chg="mod">
          <ac:chgData name="Nelly Kalinova" userId="526fe166e1564d3f" providerId="LiveId" clId="{AF7731E6-0A5A-4CF6-B9EA-25DB21A5CCF5}" dt="2023-09-04T18:42:22.465" v="430" actId="20577"/>
          <ac:spMkLst>
            <pc:docMk/>
            <pc:sldMk cId="3508964316" sldId="256"/>
            <ac:spMk id="3" creationId="{3F31B8CC-EB44-B730-8C23-22E84D5520F7}"/>
          </ac:spMkLst>
        </pc:spChg>
        <pc:spChg chg="add del">
          <ac:chgData name="Nelly Kalinova" userId="526fe166e1564d3f" providerId="LiveId" clId="{AF7731E6-0A5A-4CF6-B9EA-25DB21A5CCF5}" dt="2023-09-04T18:11:26.639" v="20" actId="26606"/>
          <ac:spMkLst>
            <pc:docMk/>
            <pc:sldMk cId="3508964316" sldId="256"/>
            <ac:spMk id="1071" creationId="{65513E21-21B0-48DB-8CF1-35E43B33A477}"/>
          </ac:spMkLst>
        </pc:spChg>
        <pc:spChg chg="add del">
          <ac:chgData name="Nelly Kalinova" userId="526fe166e1564d3f" providerId="LiveId" clId="{AF7731E6-0A5A-4CF6-B9EA-25DB21A5CCF5}" dt="2023-09-04T18:11:26.639" v="20" actId="26606"/>
          <ac:spMkLst>
            <pc:docMk/>
            <pc:sldMk cId="3508964316" sldId="256"/>
            <ac:spMk id="1072" creationId="{38B5574B-BF0E-4F2A-BCB7-23DE1C422A47}"/>
          </ac:spMkLst>
        </pc:spChg>
        <pc:spChg chg="add del">
          <ac:chgData name="Nelly Kalinova" userId="526fe166e1564d3f" providerId="LiveId" clId="{AF7731E6-0A5A-4CF6-B9EA-25DB21A5CCF5}" dt="2023-09-04T18:11:26.639" v="20" actId="26606"/>
          <ac:spMkLst>
            <pc:docMk/>
            <pc:sldMk cId="3508964316" sldId="256"/>
            <ac:spMk id="1078" creationId="{CED21F42-BCA5-4F32-9FC2-65B6667FBBBC}"/>
          </ac:spMkLst>
        </pc:spChg>
        <pc:spChg chg="add del">
          <ac:chgData name="Nelly Kalinova" userId="526fe166e1564d3f" providerId="LiveId" clId="{AF7731E6-0A5A-4CF6-B9EA-25DB21A5CCF5}" dt="2023-09-04T18:11:26.639" v="20" actId="26606"/>
          <ac:spMkLst>
            <pc:docMk/>
            <pc:sldMk cId="3508964316" sldId="256"/>
            <ac:spMk id="1080" creationId="{98D5A76E-C240-4528-8F2D-E93F24F46011}"/>
          </ac:spMkLst>
        </pc:spChg>
        <pc:picChg chg="add del">
          <ac:chgData name="Nelly Kalinova" userId="526fe166e1564d3f" providerId="LiveId" clId="{AF7731E6-0A5A-4CF6-B9EA-25DB21A5CCF5}" dt="2023-09-04T18:12:44.874" v="30" actId="478"/>
          <ac:picMkLst>
            <pc:docMk/>
            <pc:sldMk cId="3508964316" sldId="256"/>
            <ac:picMk id="4" creationId="{9FB0B530-55FB-475E-4A36-C345EE3F76F0}"/>
          </ac:picMkLst>
        </pc:picChg>
        <pc:picChg chg="add del mod">
          <ac:chgData name="Nelly Kalinova" userId="526fe166e1564d3f" providerId="LiveId" clId="{AF7731E6-0A5A-4CF6-B9EA-25DB21A5CCF5}" dt="2023-09-04T18:12:44.263" v="29" actId="22"/>
          <ac:picMkLst>
            <pc:docMk/>
            <pc:sldMk cId="3508964316" sldId="256"/>
            <ac:picMk id="6" creationId="{B687DA9C-CDE8-67CB-6954-4CE185DB5754}"/>
          </ac:picMkLst>
        </pc:picChg>
        <pc:picChg chg="mod ord">
          <ac:chgData name="Nelly Kalinova" userId="526fe166e1564d3f" providerId="LiveId" clId="{AF7731E6-0A5A-4CF6-B9EA-25DB21A5CCF5}" dt="2023-09-04T18:11:26.639" v="20" actId="26606"/>
          <ac:picMkLst>
            <pc:docMk/>
            <pc:sldMk cId="3508964316" sldId="256"/>
            <ac:picMk id="1028" creationId="{700FC252-53C9-2FFB-B926-380F3A14C131}"/>
          </ac:picMkLst>
        </pc:picChg>
        <pc:picChg chg="add del">
          <ac:chgData name="Nelly Kalinova" userId="526fe166e1564d3f" providerId="LiveId" clId="{AF7731E6-0A5A-4CF6-B9EA-25DB21A5CCF5}" dt="2023-09-04T18:11:26.639" v="20" actId="26606"/>
          <ac:picMkLst>
            <pc:docMk/>
            <pc:sldMk cId="3508964316" sldId="256"/>
            <ac:picMk id="1073" creationId="{8876D5CC-7E60-4D12-9C65-292AA83F6204}"/>
          </ac:picMkLst>
        </pc:picChg>
        <pc:picChg chg="add del">
          <ac:chgData name="Nelly Kalinova" userId="526fe166e1564d3f" providerId="LiveId" clId="{AF7731E6-0A5A-4CF6-B9EA-25DB21A5CCF5}" dt="2023-09-04T18:11:26.639" v="20" actId="26606"/>
          <ac:picMkLst>
            <pc:docMk/>
            <pc:sldMk cId="3508964316" sldId="256"/>
            <ac:picMk id="1082" creationId="{34054337-A666-4FC2-9935-2535C652CDA1}"/>
          </ac:picMkLst>
        </pc:picChg>
        <pc:picChg chg="add del">
          <ac:chgData name="Nelly Kalinova" userId="526fe166e1564d3f" providerId="LiveId" clId="{AF7731E6-0A5A-4CF6-B9EA-25DB21A5CCF5}" dt="2023-09-04T18:11:26.639" v="20" actId="26606"/>
          <ac:picMkLst>
            <pc:docMk/>
            <pc:sldMk cId="3508964316" sldId="256"/>
            <ac:picMk id="1084" creationId="{732E3FD9-6530-4454-997C-939E0A18C664}"/>
          </ac:picMkLst>
        </pc:picChg>
        <pc:cxnChg chg="add del">
          <ac:chgData name="Nelly Kalinova" userId="526fe166e1564d3f" providerId="LiveId" clId="{AF7731E6-0A5A-4CF6-B9EA-25DB21A5CCF5}" dt="2023-09-04T18:11:26.639" v="20" actId="26606"/>
          <ac:cxnSpMkLst>
            <pc:docMk/>
            <pc:sldMk cId="3508964316" sldId="256"/>
            <ac:cxnSpMk id="1086" creationId="{92F7E3DC-DD90-4719-940F-B0C3C8FF4D89}"/>
          </ac:cxnSpMkLst>
        </pc:cxnChg>
      </pc:sldChg>
      <pc:sldChg chg="del">
        <pc:chgData name="Nelly Kalinova" userId="526fe166e1564d3f" providerId="LiveId" clId="{AF7731E6-0A5A-4CF6-B9EA-25DB21A5CCF5}" dt="2023-09-04T17:58:39.362" v="0" actId="2696"/>
        <pc:sldMkLst>
          <pc:docMk/>
          <pc:sldMk cId="2554111523" sldId="257"/>
        </pc:sldMkLst>
      </pc:sldChg>
      <pc:sldChg chg="del">
        <pc:chgData name="Nelly Kalinova" userId="526fe166e1564d3f" providerId="LiveId" clId="{AF7731E6-0A5A-4CF6-B9EA-25DB21A5CCF5}" dt="2023-09-04T18:09:33.673" v="2" actId="2696"/>
        <pc:sldMkLst>
          <pc:docMk/>
          <pc:sldMk cId="2287945952" sldId="258"/>
        </pc:sldMkLst>
      </pc:sldChg>
      <pc:sldChg chg="del">
        <pc:chgData name="Nelly Kalinova" userId="526fe166e1564d3f" providerId="LiveId" clId="{AF7731E6-0A5A-4CF6-B9EA-25DB21A5CCF5}" dt="2023-09-04T18:41:58.178" v="380" actId="2696"/>
        <pc:sldMkLst>
          <pc:docMk/>
          <pc:sldMk cId="373270527" sldId="259"/>
        </pc:sldMkLst>
      </pc:sldChg>
      <pc:sldChg chg="del">
        <pc:chgData name="Nelly Kalinova" userId="526fe166e1564d3f" providerId="LiveId" clId="{AF7731E6-0A5A-4CF6-B9EA-25DB21A5CCF5}" dt="2023-09-04T18:42:30.452" v="431" actId="2696"/>
        <pc:sldMkLst>
          <pc:docMk/>
          <pc:sldMk cId="1100374919" sldId="260"/>
        </pc:sldMkLst>
      </pc:sldChg>
      <pc:sldChg chg="add del">
        <pc:chgData name="Nelly Kalinova" userId="526fe166e1564d3f" providerId="LiveId" clId="{AF7731E6-0A5A-4CF6-B9EA-25DB21A5CCF5}" dt="2023-09-04T20:41:15.525" v="4050" actId="2696"/>
        <pc:sldMkLst>
          <pc:docMk/>
          <pc:sldMk cId="1408329265" sldId="261"/>
        </pc:sldMkLst>
      </pc:sldChg>
      <pc:sldChg chg="add del">
        <pc:chgData name="Nelly Kalinova" userId="526fe166e1564d3f" providerId="LiveId" clId="{AF7731E6-0A5A-4CF6-B9EA-25DB21A5CCF5}" dt="2023-09-04T20:41:21.288" v="4051" actId="2696"/>
        <pc:sldMkLst>
          <pc:docMk/>
          <pc:sldMk cId="2640795091" sldId="262"/>
        </pc:sldMkLst>
      </pc:sldChg>
      <pc:sldChg chg="add del">
        <pc:chgData name="Nelly Kalinova" userId="526fe166e1564d3f" providerId="LiveId" clId="{AF7731E6-0A5A-4CF6-B9EA-25DB21A5CCF5}" dt="2023-09-04T20:41:27.057" v="4052" actId="2696"/>
        <pc:sldMkLst>
          <pc:docMk/>
          <pc:sldMk cId="2895911967" sldId="263"/>
        </pc:sldMkLst>
      </pc:sldChg>
      <pc:sldChg chg="add del ord">
        <pc:chgData name="Nelly Kalinova" userId="526fe166e1564d3f" providerId="LiveId" clId="{AF7731E6-0A5A-4CF6-B9EA-25DB21A5CCF5}" dt="2023-09-04T21:29:36.201" v="4981"/>
        <pc:sldMkLst>
          <pc:docMk/>
          <pc:sldMk cId="1413263883" sldId="264"/>
        </pc:sldMkLst>
      </pc:sldChg>
      <pc:sldChg chg="add del">
        <pc:chgData name="Nelly Kalinova" userId="526fe166e1564d3f" providerId="LiveId" clId="{AF7731E6-0A5A-4CF6-B9EA-25DB21A5CCF5}" dt="2023-09-04T21:06:00.388" v="4673" actId="2696"/>
        <pc:sldMkLst>
          <pc:docMk/>
          <pc:sldMk cId="1090264823" sldId="265"/>
        </pc:sldMkLst>
      </pc:sldChg>
      <pc:sldChg chg="addSp modSp add del mod">
        <pc:chgData name="Nelly Kalinova" userId="526fe166e1564d3f" providerId="LiveId" clId="{AF7731E6-0A5A-4CF6-B9EA-25DB21A5CCF5}" dt="2023-09-04T21:06:08.517" v="4675" actId="2696"/>
        <pc:sldMkLst>
          <pc:docMk/>
          <pc:sldMk cId="1370745207" sldId="266"/>
        </pc:sldMkLst>
        <pc:graphicFrameChg chg="add modGraphic">
          <ac:chgData name="Nelly Kalinova" userId="526fe166e1564d3f" providerId="LiveId" clId="{AF7731E6-0A5A-4CF6-B9EA-25DB21A5CCF5}" dt="2023-09-04T18:43:57.701" v="432" actId="27309"/>
          <ac:graphicFrameMkLst>
            <pc:docMk/>
            <pc:sldMk cId="1370745207" sldId="266"/>
            <ac:graphicFrameMk id="4" creationId="{4B2837E6-3EB9-5A2D-F4B4-7ECA30CE7D83}"/>
          </ac:graphicFrameMkLst>
        </pc:graphicFrameChg>
      </pc:sldChg>
      <pc:sldChg chg="add del">
        <pc:chgData name="Nelly Kalinova" userId="526fe166e1564d3f" providerId="LiveId" clId="{AF7731E6-0A5A-4CF6-B9EA-25DB21A5CCF5}" dt="2023-09-04T21:06:03.527" v="4674" actId="2696"/>
        <pc:sldMkLst>
          <pc:docMk/>
          <pc:sldMk cId="3996881366" sldId="267"/>
        </pc:sldMkLst>
      </pc:sldChg>
      <pc:sldChg chg="add del">
        <pc:chgData name="Nelly Kalinova" userId="526fe166e1564d3f" providerId="LiveId" clId="{AF7731E6-0A5A-4CF6-B9EA-25DB21A5CCF5}" dt="2023-09-04T21:28:54.072" v="4976" actId="2696"/>
        <pc:sldMkLst>
          <pc:docMk/>
          <pc:sldMk cId="710156159" sldId="268"/>
        </pc:sldMkLst>
      </pc:sldChg>
      <pc:sldChg chg="add del">
        <pc:chgData name="Nelly Kalinova" userId="526fe166e1564d3f" providerId="LiveId" clId="{AF7731E6-0A5A-4CF6-B9EA-25DB21A5CCF5}" dt="2023-09-04T21:05:49.008" v="4671" actId="2696"/>
        <pc:sldMkLst>
          <pc:docMk/>
          <pc:sldMk cId="1108211460" sldId="269"/>
        </pc:sldMkLst>
      </pc:sldChg>
      <pc:sldChg chg="add del">
        <pc:chgData name="Nelly Kalinova" userId="526fe166e1564d3f" providerId="LiveId" clId="{AF7731E6-0A5A-4CF6-B9EA-25DB21A5CCF5}" dt="2023-09-04T20:41:31.437" v="4053" actId="2696"/>
        <pc:sldMkLst>
          <pc:docMk/>
          <pc:sldMk cId="3773814564" sldId="270"/>
        </pc:sldMkLst>
      </pc:sldChg>
      <pc:sldChg chg="add del">
        <pc:chgData name="Nelly Kalinova" userId="526fe166e1564d3f" providerId="LiveId" clId="{AF7731E6-0A5A-4CF6-B9EA-25DB21A5CCF5}" dt="2023-09-04T20:41:35.059" v="4054" actId="2696"/>
        <pc:sldMkLst>
          <pc:docMk/>
          <pc:sldMk cId="2924599896" sldId="271"/>
        </pc:sldMkLst>
      </pc:sldChg>
      <pc:sldChg chg="addSp delSp modSp add del mod delDesignElem chgLayout">
        <pc:chgData name="Nelly Kalinova" userId="526fe166e1564d3f" providerId="LiveId" clId="{AF7731E6-0A5A-4CF6-B9EA-25DB21A5CCF5}" dt="2023-09-04T21:28:48.661" v="4975" actId="20577"/>
        <pc:sldMkLst>
          <pc:docMk/>
          <pc:sldMk cId="2575689650" sldId="272"/>
        </pc:sldMkLst>
        <pc:spChg chg="del">
          <ac:chgData name="Nelly Kalinova" userId="526fe166e1564d3f" providerId="LiveId" clId="{AF7731E6-0A5A-4CF6-B9EA-25DB21A5CCF5}" dt="2023-09-04T21:27:24.680" v="4692" actId="700"/>
          <ac:spMkLst>
            <pc:docMk/>
            <pc:sldMk cId="2575689650" sldId="272"/>
            <ac:spMk id="2" creationId="{D1AB4E8F-7D4C-3E52-5640-41F61F9BE2CB}"/>
          </ac:spMkLst>
        </pc:spChg>
        <pc:spChg chg="del mod">
          <ac:chgData name="Nelly Kalinova" userId="526fe166e1564d3f" providerId="LiveId" clId="{AF7731E6-0A5A-4CF6-B9EA-25DB21A5CCF5}" dt="2023-09-04T21:27:24.680" v="4692" actId="700"/>
          <ac:spMkLst>
            <pc:docMk/>
            <pc:sldMk cId="2575689650" sldId="272"/>
            <ac:spMk id="3" creationId="{7287470F-116E-9910-7BD2-FD1B710FE231}"/>
          </ac:spMkLst>
        </pc:spChg>
        <pc:spChg chg="add mod ord">
          <ac:chgData name="Nelly Kalinova" userId="526fe166e1564d3f" providerId="LiveId" clId="{AF7731E6-0A5A-4CF6-B9EA-25DB21A5CCF5}" dt="2023-09-04T21:27:50.473" v="4727" actId="20577"/>
          <ac:spMkLst>
            <pc:docMk/>
            <pc:sldMk cId="2575689650" sldId="272"/>
            <ac:spMk id="4" creationId="{999F8853-975E-8983-85D0-77D879BB3D0B}"/>
          </ac:spMkLst>
        </pc:spChg>
        <pc:spChg chg="add mod ord">
          <ac:chgData name="Nelly Kalinova" userId="526fe166e1564d3f" providerId="LiveId" clId="{AF7731E6-0A5A-4CF6-B9EA-25DB21A5CCF5}" dt="2023-09-04T21:28:48.661" v="4975" actId="20577"/>
          <ac:spMkLst>
            <pc:docMk/>
            <pc:sldMk cId="2575689650" sldId="272"/>
            <ac:spMk id="6" creationId="{7AA27DA1-69E4-343A-DF5D-C7031E139D0C}"/>
          </ac:spMkLst>
        </pc:spChg>
        <pc:spChg chg="del">
          <ac:chgData name="Nelly Kalinova" userId="526fe166e1564d3f" providerId="LiveId" clId="{AF7731E6-0A5A-4CF6-B9EA-25DB21A5CCF5}" dt="2023-09-04T21:27:24.680" v="4692" actId="700"/>
          <ac:spMkLst>
            <pc:docMk/>
            <pc:sldMk cId="2575689650" sldId="272"/>
            <ac:spMk id="9" creationId="{C6870151-9189-4C3A-8379-EF3D95827A0A}"/>
          </ac:spMkLst>
        </pc:spChg>
        <pc:spChg chg="del">
          <ac:chgData name="Nelly Kalinova" userId="526fe166e1564d3f" providerId="LiveId" clId="{AF7731E6-0A5A-4CF6-B9EA-25DB21A5CCF5}" dt="2023-09-04T21:27:24.680" v="4692" actId="700"/>
          <ac:spMkLst>
            <pc:docMk/>
            <pc:sldMk cId="2575689650" sldId="272"/>
            <ac:spMk id="11" creationId="{123EA69C-102A-4DD0-9547-05DCD271D159}"/>
          </ac:spMkLst>
        </pc:spChg>
        <pc:spChg chg="del">
          <ac:chgData name="Nelly Kalinova" userId="526fe166e1564d3f" providerId="LiveId" clId="{AF7731E6-0A5A-4CF6-B9EA-25DB21A5CCF5}" dt="2023-09-04T21:27:24.680" v="4692" actId="700"/>
          <ac:spMkLst>
            <pc:docMk/>
            <pc:sldMk cId="2575689650" sldId="272"/>
            <ac:spMk id="13" creationId="{6A862265-5CA3-4C40-8582-7534C3B03C2A}"/>
          </ac:spMkLst>
        </pc:spChg>
        <pc:spChg chg="del">
          <ac:chgData name="Nelly Kalinova" userId="526fe166e1564d3f" providerId="LiveId" clId="{AF7731E6-0A5A-4CF6-B9EA-25DB21A5CCF5}" dt="2023-09-04T21:27:24.680" v="4692" actId="700"/>
          <ac:spMkLst>
            <pc:docMk/>
            <pc:sldMk cId="2575689650" sldId="272"/>
            <ac:spMk id="15" creationId="{600EF80B-0391-4082-9AF5-F15B091B4CE9}"/>
          </ac:spMkLst>
        </pc:spChg>
        <pc:spChg chg="del">
          <ac:chgData name="Nelly Kalinova" userId="526fe166e1564d3f" providerId="LiveId" clId="{AF7731E6-0A5A-4CF6-B9EA-25DB21A5CCF5}" dt="2023-09-04T21:27:24.680" v="4692" actId="700"/>
          <ac:spMkLst>
            <pc:docMk/>
            <pc:sldMk cId="2575689650" sldId="272"/>
            <ac:spMk id="23" creationId="{3FBF03E8-C602-4192-9C52-F84B29FDCC88}"/>
          </ac:spMkLst>
        </pc:spChg>
        <pc:picChg chg="del">
          <ac:chgData name="Nelly Kalinova" userId="526fe166e1564d3f" providerId="LiveId" clId="{AF7731E6-0A5A-4CF6-B9EA-25DB21A5CCF5}" dt="2023-09-04T21:27:24.680" v="4692" actId="700"/>
          <ac:picMkLst>
            <pc:docMk/>
            <pc:sldMk cId="2575689650" sldId="272"/>
            <ac:picMk id="22" creationId="{B7438D12-0AE8-484F-B876-9E855987DC56}"/>
          </ac:picMkLst>
        </pc:picChg>
      </pc:sldChg>
      <pc:sldChg chg="add del">
        <pc:chgData name="Nelly Kalinova" userId="526fe166e1564d3f" providerId="LiveId" clId="{AF7731E6-0A5A-4CF6-B9EA-25DB21A5CCF5}" dt="2023-09-04T21:05:53.182" v="4672" actId="2696"/>
        <pc:sldMkLst>
          <pc:docMk/>
          <pc:sldMk cId="138857402" sldId="273"/>
        </pc:sldMkLst>
      </pc:sldChg>
      <pc:sldChg chg="addSp delSp modSp new mod">
        <pc:chgData name="Nelly Kalinova" userId="526fe166e1564d3f" providerId="LiveId" clId="{AF7731E6-0A5A-4CF6-B9EA-25DB21A5CCF5}" dt="2023-09-04T18:15:17.090" v="232" actId="26606"/>
        <pc:sldMkLst>
          <pc:docMk/>
          <pc:sldMk cId="1624488136" sldId="274"/>
        </pc:sldMkLst>
        <pc:spChg chg="mod">
          <ac:chgData name="Nelly Kalinova" userId="526fe166e1564d3f" providerId="LiveId" clId="{AF7731E6-0A5A-4CF6-B9EA-25DB21A5CCF5}" dt="2023-09-04T18:09:37.519" v="13" actId="20577"/>
          <ac:spMkLst>
            <pc:docMk/>
            <pc:sldMk cId="1624488136" sldId="274"/>
            <ac:spMk id="2" creationId="{3F31E8AB-7904-CA19-0445-BEFE79F8EBF5}"/>
          </ac:spMkLst>
        </pc:spChg>
        <pc:spChg chg="del mod">
          <ac:chgData name="Nelly Kalinova" userId="526fe166e1564d3f" providerId="LiveId" clId="{AF7731E6-0A5A-4CF6-B9EA-25DB21A5CCF5}" dt="2023-09-04T18:15:17.090" v="232" actId="26606"/>
          <ac:spMkLst>
            <pc:docMk/>
            <pc:sldMk cId="1624488136" sldId="274"/>
            <ac:spMk id="3" creationId="{A2BFA9C4-E0FC-FAB7-33A8-52F309A27E75}"/>
          </ac:spMkLst>
        </pc:spChg>
        <pc:graphicFrameChg chg="add">
          <ac:chgData name="Nelly Kalinova" userId="526fe166e1564d3f" providerId="LiveId" clId="{AF7731E6-0A5A-4CF6-B9EA-25DB21A5CCF5}" dt="2023-09-04T18:15:17.090" v="232" actId="26606"/>
          <ac:graphicFrameMkLst>
            <pc:docMk/>
            <pc:sldMk cId="1624488136" sldId="274"/>
            <ac:graphicFrameMk id="5" creationId="{2912886E-6E59-7D47-12F1-1ED5A9DC53F9}"/>
          </ac:graphicFrameMkLst>
        </pc:graphicFrameChg>
      </pc:sldChg>
      <pc:sldChg chg="addSp delSp modSp new mod setBg setClrOvrMap">
        <pc:chgData name="Nelly Kalinova" userId="526fe166e1564d3f" providerId="LiveId" clId="{AF7731E6-0A5A-4CF6-B9EA-25DB21A5CCF5}" dt="2023-09-04T18:35:32.863" v="281" actId="26606"/>
        <pc:sldMkLst>
          <pc:docMk/>
          <pc:sldMk cId="3833316848" sldId="275"/>
        </pc:sldMkLst>
        <pc:spChg chg="mod ord">
          <ac:chgData name="Nelly Kalinova" userId="526fe166e1564d3f" providerId="LiveId" clId="{AF7731E6-0A5A-4CF6-B9EA-25DB21A5CCF5}" dt="2023-09-04T18:35:32.863" v="281" actId="26606"/>
          <ac:spMkLst>
            <pc:docMk/>
            <pc:sldMk cId="3833316848" sldId="275"/>
            <ac:spMk id="2" creationId="{ECF52F3C-FE4F-A080-BE63-1EFAD99E25C4}"/>
          </ac:spMkLst>
        </pc:spChg>
        <pc:spChg chg="del mod">
          <ac:chgData name="Nelly Kalinova" userId="526fe166e1564d3f" providerId="LiveId" clId="{AF7731E6-0A5A-4CF6-B9EA-25DB21A5CCF5}" dt="2023-09-04T18:35:32.863" v="281" actId="26606"/>
          <ac:spMkLst>
            <pc:docMk/>
            <pc:sldMk cId="3833316848" sldId="275"/>
            <ac:spMk id="3" creationId="{CF62813E-43C2-9620-1D34-C5E42E11D2F8}"/>
          </ac:spMkLst>
        </pc:spChg>
        <pc:spChg chg="add del">
          <ac:chgData name="Nelly Kalinova" userId="526fe166e1564d3f" providerId="LiveId" clId="{AF7731E6-0A5A-4CF6-B9EA-25DB21A5CCF5}" dt="2023-09-04T18:35:22.285" v="278" actId="26606"/>
          <ac:spMkLst>
            <pc:docMk/>
            <pc:sldMk cId="3833316848" sldId="275"/>
            <ac:spMk id="1031" creationId="{C014BF94-4DFC-4A65-99BF-76277891EA04}"/>
          </ac:spMkLst>
        </pc:spChg>
        <pc:spChg chg="add del">
          <ac:chgData name="Nelly Kalinova" userId="526fe166e1564d3f" providerId="LiveId" clId="{AF7731E6-0A5A-4CF6-B9EA-25DB21A5CCF5}" dt="2023-09-04T18:35:22.285" v="278" actId="26606"/>
          <ac:spMkLst>
            <pc:docMk/>
            <pc:sldMk cId="3833316848" sldId="275"/>
            <ac:spMk id="1033" creationId="{B255C7B1-10DA-4D61-B560-5E1F081B3472}"/>
          </ac:spMkLst>
        </pc:spChg>
        <pc:spChg chg="add del">
          <ac:chgData name="Nelly Kalinova" userId="526fe166e1564d3f" providerId="LiveId" clId="{AF7731E6-0A5A-4CF6-B9EA-25DB21A5CCF5}" dt="2023-09-04T18:35:32.831" v="280" actId="26606"/>
          <ac:spMkLst>
            <pc:docMk/>
            <pc:sldMk cId="3833316848" sldId="275"/>
            <ac:spMk id="1041" creationId="{3FBF03E8-C602-4192-9C52-F84B29FDCC88}"/>
          </ac:spMkLst>
        </pc:spChg>
        <pc:spChg chg="add del">
          <ac:chgData name="Nelly Kalinova" userId="526fe166e1564d3f" providerId="LiveId" clId="{AF7731E6-0A5A-4CF6-B9EA-25DB21A5CCF5}" dt="2023-09-04T18:35:32.831" v="280" actId="26606"/>
          <ac:spMkLst>
            <pc:docMk/>
            <pc:sldMk cId="3833316848" sldId="275"/>
            <ac:spMk id="1042" creationId="{C6870151-9189-4C3A-8379-EF3D95827A0A}"/>
          </ac:spMkLst>
        </pc:spChg>
        <pc:spChg chg="add del">
          <ac:chgData name="Nelly Kalinova" userId="526fe166e1564d3f" providerId="LiveId" clId="{AF7731E6-0A5A-4CF6-B9EA-25DB21A5CCF5}" dt="2023-09-04T18:35:32.831" v="280" actId="26606"/>
          <ac:spMkLst>
            <pc:docMk/>
            <pc:sldMk cId="3833316848" sldId="275"/>
            <ac:spMk id="1043" creationId="{123EA69C-102A-4DD0-9547-05DCD271D159}"/>
          </ac:spMkLst>
        </pc:spChg>
        <pc:spChg chg="add del">
          <ac:chgData name="Nelly Kalinova" userId="526fe166e1564d3f" providerId="LiveId" clId="{AF7731E6-0A5A-4CF6-B9EA-25DB21A5CCF5}" dt="2023-09-04T18:35:32.831" v="280" actId="26606"/>
          <ac:spMkLst>
            <pc:docMk/>
            <pc:sldMk cId="3833316848" sldId="275"/>
            <ac:spMk id="1044" creationId="{6A862265-5CA3-4C40-8582-7534C3B03C2A}"/>
          </ac:spMkLst>
        </pc:spChg>
        <pc:spChg chg="add del">
          <ac:chgData name="Nelly Kalinova" userId="526fe166e1564d3f" providerId="LiveId" clId="{AF7731E6-0A5A-4CF6-B9EA-25DB21A5CCF5}" dt="2023-09-04T18:35:32.831" v="280" actId="26606"/>
          <ac:spMkLst>
            <pc:docMk/>
            <pc:sldMk cId="3833316848" sldId="275"/>
            <ac:spMk id="1045" creationId="{600EF80B-0391-4082-9AF5-F15B091B4CE9}"/>
          </ac:spMkLst>
        </pc:spChg>
        <pc:spChg chg="add">
          <ac:chgData name="Nelly Kalinova" userId="526fe166e1564d3f" providerId="LiveId" clId="{AF7731E6-0A5A-4CF6-B9EA-25DB21A5CCF5}" dt="2023-09-04T18:35:32.863" v="281" actId="26606"/>
          <ac:spMkLst>
            <pc:docMk/>
            <pc:sldMk cId="3833316848" sldId="275"/>
            <ac:spMk id="1049" creationId="{C5725D68-8A0E-415C-AF7F-3771B66B9AC9}"/>
          </ac:spMkLst>
        </pc:spChg>
        <pc:spChg chg="add">
          <ac:chgData name="Nelly Kalinova" userId="526fe166e1564d3f" providerId="LiveId" clId="{AF7731E6-0A5A-4CF6-B9EA-25DB21A5CCF5}" dt="2023-09-04T18:35:32.863" v="281" actId="26606"/>
          <ac:spMkLst>
            <pc:docMk/>
            <pc:sldMk cId="3833316848" sldId="275"/>
            <ac:spMk id="1052" creationId="{EC6A6BD8-DE15-435F-B981-E5851C0CCB52}"/>
          </ac:spMkLst>
        </pc:spChg>
        <pc:picChg chg="add mod ord">
          <ac:chgData name="Nelly Kalinova" userId="526fe166e1564d3f" providerId="LiveId" clId="{AF7731E6-0A5A-4CF6-B9EA-25DB21A5CCF5}" dt="2023-09-04T18:35:32.863" v="281" actId="26606"/>
          <ac:picMkLst>
            <pc:docMk/>
            <pc:sldMk cId="3833316848" sldId="275"/>
            <ac:picMk id="1026" creationId="{9A01A0D5-9B0C-A3CF-E2AE-E639C94FEB41}"/>
          </ac:picMkLst>
        </pc:picChg>
        <pc:picChg chg="add del">
          <ac:chgData name="Nelly Kalinova" userId="526fe166e1564d3f" providerId="LiveId" clId="{AF7731E6-0A5A-4CF6-B9EA-25DB21A5CCF5}" dt="2023-09-04T18:35:22.285" v="278" actId="26606"/>
          <ac:picMkLst>
            <pc:docMk/>
            <pc:sldMk cId="3833316848" sldId="275"/>
            <ac:picMk id="1035" creationId="{88C29B8B-A62C-43CE-92FF-12EAA1D01B53}"/>
          </ac:picMkLst>
        </pc:picChg>
        <pc:picChg chg="add del">
          <ac:chgData name="Nelly Kalinova" userId="526fe166e1564d3f" providerId="LiveId" clId="{AF7731E6-0A5A-4CF6-B9EA-25DB21A5CCF5}" dt="2023-09-04T18:35:22.285" v="278" actId="26606"/>
          <ac:picMkLst>
            <pc:docMk/>
            <pc:sldMk cId="3833316848" sldId="275"/>
            <ac:picMk id="1037" creationId="{F873EA42-E9E9-4806-A9F6-1718BE38B727}"/>
          </ac:picMkLst>
        </pc:picChg>
        <pc:picChg chg="add">
          <ac:chgData name="Nelly Kalinova" userId="526fe166e1564d3f" providerId="LiveId" clId="{AF7731E6-0A5A-4CF6-B9EA-25DB21A5CCF5}" dt="2023-09-04T18:35:32.863" v="281" actId="26606"/>
          <ac:picMkLst>
            <pc:docMk/>
            <pc:sldMk cId="3833316848" sldId="275"/>
            <ac:picMk id="1048" creationId="{6C4AC067-D504-471C-8EA7-D3CB990B8D61}"/>
          </ac:picMkLst>
        </pc:picChg>
        <pc:picChg chg="add">
          <ac:chgData name="Nelly Kalinova" userId="526fe166e1564d3f" providerId="LiveId" clId="{AF7731E6-0A5A-4CF6-B9EA-25DB21A5CCF5}" dt="2023-09-04T18:35:32.863" v="281" actId="26606"/>
          <ac:picMkLst>
            <pc:docMk/>
            <pc:sldMk cId="3833316848" sldId="275"/>
            <ac:picMk id="1051" creationId="{6C6CF9F7-5642-4F7B-8A15-C78EA0AB92AC}"/>
          </ac:picMkLst>
        </pc:picChg>
        <pc:picChg chg="add">
          <ac:chgData name="Nelly Kalinova" userId="526fe166e1564d3f" providerId="LiveId" clId="{AF7731E6-0A5A-4CF6-B9EA-25DB21A5CCF5}" dt="2023-09-04T18:35:32.863" v="281" actId="26606"/>
          <ac:picMkLst>
            <pc:docMk/>
            <pc:sldMk cId="3833316848" sldId="275"/>
            <ac:picMk id="1053" creationId="{624F1A9F-0387-4CB9-A2EE-CA119CC44D40}"/>
          </ac:picMkLst>
        </pc:picChg>
        <pc:cxnChg chg="add del">
          <ac:chgData name="Nelly Kalinova" userId="526fe166e1564d3f" providerId="LiveId" clId="{AF7731E6-0A5A-4CF6-B9EA-25DB21A5CCF5}" dt="2023-09-04T18:35:22.285" v="278" actId="26606"/>
          <ac:cxnSpMkLst>
            <pc:docMk/>
            <pc:sldMk cId="3833316848" sldId="275"/>
            <ac:cxnSpMk id="1039" creationId="{A99D5523-0BC8-4D5A-871C-69C0725E7363}"/>
          </ac:cxnSpMkLst>
        </pc:cxnChg>
        <pc:cxnChg chg="add del">
          <ac:chgData name="Nelly Kalinova" userId="526fe166e1564d3f" providerId="LiveId" clId="{AF7731E6-0A5A-4CF6-B9EA-25DB21A5CCF5}" dt="2023-09-04T18:35:32.831" v="280" actId="26606"/>
          <ac:cxnSpMkLst>
            <pc:docMk/>
            <pc:sldMk cId="3833316848" sldId="275"/>
            <ac:cxnSpMk id="1046" creationId="{D33AC32D-5F44-45F7-A0BD-7C11A86BED57}"/>
          </ac:cxnSpMkLst>
        </pc:cxnChg>
        <pc:cxnChg chg="add">
          <ac:chgData name="Nelly Kalinova" userId="526fe166e1564d3f" providerId="LiveId" clId="{AF7731E6-0A5A-4CF6-B9EA-25DB21A5CCF5}" dt="2023-09-04T18:35:32.863" v="281" actId="26606"/>
          <ac:cxnSpMkLst>
            <pc:docMk/>
            <pc:sldMk cId="3833316848" sldId="275"/>
            <ac:cxnSpMk id="1050" creationId="{6BE714B4-F36E-4926-93B3-190E5EC13C08}"/>
          </ac:cxnSpMkLst>
        </pc:cxnChg>
      </pc:sldChg>
      <pc:sldChg chg="addSp delSp modSp new mod ord setBg setClrOvrMap">
        <pc:chgData name="Nelly Kalinova" userId="526fe166e1564d3f" providerId="LiveId" clId="{AF7731E6-0A5A-4CF6-B9EA-25DB21A5CCF5}" dt="2023-09-04T18:41:34.560" v="379" actId="26606"/>
        <pc:sldMkLst>
          <pc:docMk/>
          <pc:sldMk cId="3591557296" sldId="276"/>
        </pc:sldMkLst>
        <pc:spChg chg="mod">
          <ac:chgData name="Nelly Kalinova" userId="526fe166e1564d3f" providerId="LiveId" clId="{AF7731E6-0A5A-4CF6-B9EA-25DB21A5CCF5}" dt="2023-09-04T18:41:34.560" v="379" actId="26606"/>
          <ac:spMkLst>
            <pc:docMk/>
            <pc:sldMk cId="3591557296" sldId="276"/>
            <ac:spMk id="2" creationId="{F957F635-B674-0384-A849-108373311CC0}"/>
          </ac:spMkLst>
        </pc:spChg>
        <pc:spChg chg="mod">
          <ac:chgData name="Nelly Kalinova" userId="526fe166e1564d3f" providerId="LiveId" clId="{AF7731E6-0A5A-4CF6-B9EA-25DB21A5CCF5}" dt="2023-09-04T18:41:34.560" v="379" actId="26606"/>
          <ac:spMkLst>
            <pc:docMk/>
            <pc:sldMk cId="3591557296" sldId="276"/>
            <ac:spMk id="3" creationId="{63D386B0-046A-2C4A-8E40-D0D3EAF722EC}"/>
          </ac:spMkLst>
        </pc:spChg>
        <pc:spChg chg="add del">
          <ac:chgData name="Nelly Kalinova" userId="526fe166e1564d3f" providerId="LiveId" clId="{AF7731E6-0A5A-4CF6-B9EA-25DB21A5CCF5}" dt="2023-09-04T18:41:34.529" v="378" actId="26606"/>
          <ac:spMkLst>
            <pc:docMk/>
            <pc:sldMk cId="3591557296" sldId="276"/>
            <ac:spMk id="9" creationId="{C6870151-9189-4C3A-8379-EF3D95827A0A}"/>
          </ac:spMkLst>
        </pc:spChg>
        <pc:spChg chg="add del">
          <ac:chgData name="Nelly Kalinova" userId="526fe166e1564d3f" providerId="LiveId" clId="{AF7731E6-0A5A-4CF6-B9EA-25DB21A5CCF5}" dt="2023-09-04T18:41:34.529" v="378" actId="26606"/>
          <ac:spMkLst>
            <pc:docMk/>
            <pc:sldMk cId="3591557296" sldId="276"/>
            <ac:spMk id="11" creationId="{123EA69C-102A-4DD0-9547-05DCD271D159}"/>
          </ac:spMkLst>
        </pc:spChg>
        <pc:spChg chg="add del">
          <ac:chgData name="Nelly Kalinova" userId="526fe166e1564d3f" providerId="LiveId" clId="{AF7731E6-0A5A-4CF6-B9EA-25DB21A5CCF5}" dt="2023-09-04T18:41:34.529" v="378" actId="26606"/>
          <ac:spMkLst>
            <pc:docMk/>
            <pc:sldMk cId="3591557296" sldId="276"/>
            <ac:spMk id="13" creationId="{6A862265-5CA3-4C40-8582-7534C3B03C2A}"/>
          </ac:spMkLst>
        </pc:spChg>
        <pc:spChg chg="add del">
          <ac:chgData name="Nelly Kalinova" userId="526fe166e1564d3f" providerId="LiveId" clId="{AF7731E6-0A5A-4CF6-B9EA-25DB21A5CCF5}" dt="2023-09-04T18:41:34.529" v="378" actId="26606"/>
          <ac:spMkLst>
            <pc:docMk/>
            <pc:sldMk cId="3591557296" sldId="276"/>
            <ac:spMk id="15" creationId="{600EF80B-0391-4082-9AF5-F15B091B4CE9}"/>
          </ac:spMkLst>
        </pc:spChg>
        <pc:spChg chg="add del">
          <ac:chgData name="Nelly Kalinova" userId="526fe166e1564d3f" providerId="LiveId" clId="{AF7731E6-0A5A-4CF6-B9EA-25DB21A5CCF5}" dt="2023-09-04T18:41:34.529" v="378" actId="26606"/>
          <ac:spMkLst>
            <pc:docMk/>
            <pc:sldMk cId="3591557296" sldId="276"/>
            <ac:spMk id="19" creationId="{3FBF03E8-C602-4192-9C52-F84B29FDCC88}"/>
          </ac:spMkLst>
        </pc:spChg>
        <pc:spChg chg="add">
          <ac:chgData name="Nelly Kalinova" userId="526fe166e1564d3f" providerId="LiveId" clId="{AF7731E6-0A5A-4CF6-B9EA-25DB21A5CCF5}" dt="2023-09-04T18:41:34.560" v="379" actId="26606"/>
          <ac:spMkLst>
            <pc:docMk/>
            <pc:sldMk cId="3591557296" sldId="276"/>
            <ac:spMk id="21" creationId="{4B92518F-3454-456E-82E9-0FDE0CEC7D40}"/>
          </ac:spMkLst>
        </pc:spChg>
        <pc:spChg chg="add">
          <ac:chgData name="Nelly Kalinova" userId="526fe166e1564d3f" providerId="LiveId" clId="{AF7731E6-0A5A-4CF6-B9EA-25DB21A5CCF5}" dt="2023-09-04T18:41:34.560" v="379" actId="26606"/>
          <ac:spMkLst>
            <pc:docMk/>
            <pc:sldMk cId="3591557296" sldId="276"/>
            <ac:spMk id="23" creationId="{944D1CC5-3F9D-4974-B770-5EDCFF589782}"/>
          </ac:spMkLst>
        </pc:spChg>
        <pc:picChg chg="add del">
          <ac:chgData name="Nelly Kalinova" userId="526fe166e1564d3f" providerId="LiveId" clId="{AF7731E6-0A5A-4CF6-B9EA-25DB21A5CCF5}" dt="2023-09-04T18:41:34.529" v="378" actId="26606"/>
          <ac:picMkLst>
            <pc:docMk/>
            <pc:sldMk cId="3591557296" sldId="276"/>
            <ac:picMk id="5" creationId="{4003A51B-B6DB-5A6E-3D82-325A2B3BF517}"/>
          </ac:picMkLst>
        </pc:picChg>
        <pc:picChg chg="add del">
          <ac:chgData name="Nelly Kalinova" userId="526fe166e1564d3f" providerId="LiveId" clId="{AF7731E6-0A5A-4CF6-B9EA-25DB21A5CCF5}" dt="2023-09-04T18:41:34.529" v="378" actId="26606"/>
          <ac:picMkLst>
            <pc:docMk/>
            <pc:sldMk cId="3591557296" sldId="276"/>
            <ac:picMk id="17" creationId="{B7438D12-0AE8-484F-B876-9E855987DC56}"/>
          </ac:picMkLst>
        </pc:picChg>
        <pc:picChg chg="add">
          <ac:chgData name="Nelly Kalinova" userId="526fe166e1564d3f" providerId="LiveId" clId="{AF7731E6-0A5A-4CF6-B9EA-25DB21A5CCF5}" dt="2023-09-04T18:41:34.560" v="379" actId="26606"/>
          <ac:picMkLst>
            <pc:docMk/>
            <pc:sldMk cId="3591557296" sldId="276"/>
            <ac:picMk id="22" creationId="{CD0A1832-4BFC-B47F-0E74-BA71AAD0734C}"/>
          </ac:picMkLst>
        </pc:picChg>
        <pc:picChg chg="add">
          <ac:chgData name="Nelly Kalinova" userId="526fe166e1564d3f" providerId="LiveId" clId="{AF7731E6-0A5A-4CF6-B9EA-25DB21A5CCF5}" dt="2023-09-04T18:41:34.560" v="379" actId="26606"/>
          <ac:picMkLst>
            <pc:docMk/>
            <pc:sldMk cId="3591557296" sldId="276"/>
            <ac:picMk id="24" creationId="{985A9973-AB88-4BDA-8B44-A6F2304E520E}"/>
          </ac:picMkLst>
        </pc:picChg>
        <pc:picChg chg="add">
          <ac:chgData name="Nelly Kalinova" userId="526fe166e1564d3f" providerId="LiveId" clId="{AF7731E6-0A5A-4CF6-B9EA-25DB21A5CCF5}" dt="2023-09-04T18:41:34.560" v="379" actId="26606"/>
          <ac:picMkLst>
            <pc:docMk/>
            <pc:sldMk cId="3591557296" sldId="276"/>
            <ac:picMk id="25" creationId="{72B88314-D4AA-4944-A4AE-9E9F34A15CC3}"/>
          </ac:picMkLst>
        </pc:picChg>
        <pc:cxnChg chg="add">
          <ac:chgData name="Nelly Kalinova" userId="526fe166e1564d3f" providerId="LiveId" clId="{AF7731E6-0A5A-4CF6-B9EA-25DB21A5CCF5}" dt="2023-09-04T18:41:34.560" v="379" actId="26606"/>
          <ac:cxnSpMkLst>
            <pc:docMk/>
            <pc:sldMk cId="3591557296" sldId="276"/>
            <ac:cxnSpMk id="26" creationId="{34B1208A-2172-4708-A3B7-24501DED6A25}"/>
          </ac:cxnSpMkLst>
        </pc:cxnChg>
      </pc:sldChg>
      <pc:sldChg chg="addSp delSp modSp new mod setBg setClrOvrMap">
        <pc:chgData name="Nelly Kalinova" userId="526fe166e1564d3f" providerId="LiveId" clId="{AF7731E6-0A5A-4CF6-B9EA-25DB21A5CCF5}" dt="2023-09-04T18:46:12.317" v="459" actId="26606"/>
        <pc:sldMkLst>
          <pc:docMk/>
          <pc:sldMk cId="1018088490" sldId="277"/>
        </pc:sldMkLst>
        <pc:spChg chg="mod ord">
          <ac:chgData name="Nelly Kalinova" userId="526fe166e1564d3f" providerId="LiveId" clId="{AF7731E6-0A5A-4CF6-B9EA-25DB21A5CCF5}" dt="2023-09-04T18:46:12.317" v="459" actId="26606"/>
          <ac:spMkLst>
            <pc:docMk/>
            <pc:sldMk cId="1018088490" sldId="277"/>
            <ac:spMk id="2" creationId="{18953035-6585-AAB1-A400-6F405583FDE1}"/>
          </ac:spMkLst>
        </pc:spChg>
        <pc:spChg chg="del">
          <ac:chgData name="Nelly Kalinova" userId="526fe166e1564d3f" providerId="LiveId" clId="{AF7731E6-0A5A-4CF6-B9EA-25DB21A5CCF5}" dt="2023-09-04T18:45:05.348" v="434"/>
          <ac:spMkLst>
            <pc:docMk/>
            <pc:sldMk cId="1018088490" sldId="277"/>
            <ac:spMk id="3" creationId="{4234AB02-3B78-11C9-8926-5F1C2E34663A}"/>
          </ac:spMkLst>
        </pc:spChg>
        <pc:spChg chg="add del">
          <ac:chgData name="Nelly Kalinova" userId="526fe166e1564d3f" providerId="LiveId" clId="{AF7731E6-0A5A-4CF6-B9EA-25DB21A5CCF5}" dt="2023-09-04T18:45:46.573" v="455" actId="26606"/>
          <ac:spMkLst>
            <pc:docMk/>
            <pc:sldMk cId="1018088490" sldId="277"/>
            <ac:spMk id="2054" creationId="{51407458-29AA-A7F9-0FD5-1A88540DAB5B}"/>
          </ac:spMkLst>
        </pc:spChg>
        <pc:spChg chg="add del">
          <ac:chgData name="Nelly Kalinova" userId="526fe166e1564d3f" providerId="LiveId" clId="{AF7731E6-0A5A-4CF6-B9EA-25DB21A5CCF5}" dt="2023-09-04T18:45:46.573" v="455" actId="26606"/>
          <ac:spMkLst>
            <pc:docMk/>
            <pc:sldMk cId="1018088490" sldId="277"/>
            <ac:spMk id="2057" creationId="{4B92518F-3454-456E-82E9-0FDE0CEC7D40}"/>
          </ac:spMkLst>
        </pc:spChg>
        <pc:spChg chg="add del">
          <ac:chgData name="Nelly Kalinova" userId="526fe166e1564d3f" providerId="LiveId" clId="{AF7731E6-0A5A-4CF6-B9EA-25DB21A5CCF5}" dt="2023-09-04T18:45:46.573" v="455" actId="26606"/>
          <ac:spMkLst>
            <pc:docMk/>
            <pc:sldMk cId="1018088490" sldId="277"/>
            <ac:spMk id="2059" creationId="{944D1CC5-3F9D-4974-B770-5EDCFF589782}"/>
          </ac:spMkLst>
        </pc:spChg>
        <pc:spChg chg="add del">
          <ac:chgData name="Nelly Kalinova" userId="526fe166e1564d3f" providerId="LiveId" clId="{AF7731E6-0A5A-4CF6-B9EA-25DB21A5CCF5}" dt="2023-09-04T18:46:12.317" v="459" actId="26606"/>
          <ac:spMkLst>
            <pc:docMk/>
            <pc:sldMk cId="1018088490" sldId="277"/>
            <ac:spMk id="2067" creationId="{50F21DC9-D0AC-495C-8CC8-D5DDF8C11C22}"/>
          </ac:spMkLst>
        </pc:spChg>
        <pc:spChg chg="add del">
          <ac:chgData name="Nelly Kalinova" userId="526fe166e1564d3f" providerId="LiveId" clId="{AF7731E6-0A5A-4CF6-B9EA-25DB21A5CCF5}" dt="2023-09-04T18:46:12.317" v="459" actId="26606"/>
          <ac:spMkLst>
            <pc:docMk/>
            <pc:sldMk cId="1018088490" sldId="277"/>
            <ac:spMk id="2070" creationId="{65513E21-21B0-48DB-8CF1-35E43B33A477}"/>
          </ac:spMkLst>
        </pc:spChg>
        <pc:spChg chg="add del">
          <ac:chgData name="Nelly Kalinova" userId="526fe166e1564d3f" providerId="LiveId" clId="{AF7731E6-0A5A-4CF6-B9EA-25DB21A5CCF5}" dt="2023-09-04T18:46:12.286" v="458" actId="26606"/>
          <ac:spMkLst>
            <pc:docMk/>
            <pc:sldMk cId="1018088490" sldId="277"/>
            <ac:spMk id="2078" creationId="{50B488F5-9CE4-4346-B22F-600286ED4D8F}"/>
          </ac:spMkLst>
        </pc:spChg>
        <pc:spChg chg="add del">
          <ac:chgData name="Nelly Kalinova" userId="526fe166e1564d3f" providerId="LiveId" clId="{AF7731E6-0A5A-4CF6-B9EA-25DB21A5CCF5}" dt="2023-09-04T18:46:12.286" v="458" actId="26606"/>
          <ac:spMkLst>
            <pc:docMk/>
            <pc:sldMk cId="1018088490" sldId="277"/>
            <ac:spMk id="2084" creationId="{B374BF5C-C264-47AF-9C49-1875F88B92C9}"/>
          </ac:spMkLst>
        </pc:spChg>
        <pc:spChg chg="add del">
          <ac:chgData name="Nelly Kalinova" userId="526fe166e1564d3f" providerId="LiveId" clId="{AF7731E6-0A5A-4CF6-B9EA-25DB21A5CCF5}" dt="2023-09-04T18:46:12.286" v="458" actId="26606"/>
          <ac:spMkLst>
            <pc:docMk/>
            <pc:sldMk cId="1018088490" sldId="277"/>
            <ac:spMk id="2086" creationId="{EA9A5156-A214-495D-9493-B85A2B08F1E7}"/>
          </ac:spMkLst>
        </pc:spChg>
        <pc:spChg chg="add del">
          <ac:chgData name="Nelly Kalinova" userId="526fe166e1564d3f" providerId="LiveId" clId="{AF7731E6-0A5A-4CF6-B9EA-25DB21A5CCF5}" dt="2023-09-04T18:46:12.286" v="458" actId="26606"/>
          <ac:spMkLst>
            <pc:docMk/>
            <pc:sldMk cId="1018088490" sldId="277"/>
            <ac:spMk id="2094" creationId="{F07A6A06-44A6-41CD-B49D-7FAFA5119B02}"/>
          </ac:spMkLst>
        </pc:spChg>
        <pc:spChg chg="add">
          <ac:chgData name="Nelly Kalinova" userId="526fe166e1564d3f" providerId="LiveId" clId="{AF7731E6-0A5A-4CF6-B9EA-25DB21A5CCF5}" dt="2023-09-04T18:46:12.317" v="459" actId="26606"/>
          <ac:spMkLst>
            <pc:docMk/>
            <pc:sldMk cId="1018088490" sldId="277"/>
            <ac:spMk id="2101" creationId="{C5725D68-8A0E-415C-AF7F-3771B66B9AC9}"/>
          </ac:spMkLst>
        </pc:spChg>
        <pc:spChg chg="add">
          <ac:chgData name="Nelly Kalinova" userId="526fe166e1564d3f" providerId="LiveId" clId="{AF7731E6-0A5A-4CF6-B9EA-25DB21A5CCF5}" dt="2023-09-04T18:46:12.317" v="459" actId="26606"/>
          <ac:spMkLst>
            <pc:docMk/>
            <pc:sldMk cId="1018088490" sldId="277"/>
            <ac:spMk id="2104" creationId="{EC6A6BD8-DE15-435F-B981-E5851C0CCB52}"/>
          </ac:spMkLst>
        </pc:spChg>
        <pc:grpChg chg="add del">
          <ac:chgData name="Nelly Kalinova" userId="526fe166e1564d3f" providerId="LiveId" clId="{AF7731E6-0A5A-4CF6-B9EA-25DB21A5CCF5}" dt="2023-09-04T18:46:12.286" v="458" actId="26606"/>
          <ac:grpSpMkLst>
            <pc:docMk/>
            <pc:sldMk cId="1018088490" sldId="277"/>
            <ac:grpSpMk id="2090" creationId="{B26DC251-CF3C-487C-93C0-74344C2700C0}"/>
          </ac:grpSpMkLst>
        </pc:grpChg>
        <pc:picChg chg="add mod ord">
          <ac:chgData name="Nelly Kalinova" userId="526fe166e1564d3f" providerId="LiveId" clId="{AF7731E6-0A5A-4CF6-B9EA-25DB21A5CCF5}" dt="2023-09-04T18:46:12.317" v="459" actId="26606"/>
          <ac:picMkLst>
            <pc:docMk/>
            <pc:sldMk cId="1018088490" sldId="277"/>
            <ac:picMk id="2050" creationId="{0A2EFD7E-B417-6638-A423-6433FB9A7592}"/>
          </ac:picMkLst>
        </pc:picChg>
        <pc:picChg chg="add del">
          <ac:chgData name="Nelly Kalinova" userId="526fe166e1564d3f" providerId="LiveId" clId="{AF7731E6-0A5A-4CF6-B9EA-25DB21A5CCF5}" dt="2023-09-04T18:46:12.317" v="459" actId="26606"/>
          <ac:picMkLst>
            <pc:docMk/>
            <pc:sldMk cId="1018088490" sldId="277"/>
            <ac:picMk id="2055" creationId="{BF7680B5-1A78-4401-BA9A-78832F0FD90E}"/>
          </ac:picMkLst>
        </pc:picChg>
        <pc:picChg chg="add del">
          <ac:chgData name="Nelly Kalinova" userId="526fe166e1564d3f" providerId="LiveId" clId="{AF7731E6-0A5A-4CF6-B9EA-25DB21A5CCF5}" dt="2023-09-04T18:45:46.573" v="455" actId="26606"/>
          <ac:picMkLst>
            <pc:docMk/>
            <pc:sldMk cId="1018088490" sldId="277"/>
            <ac:picMk id="2061" creationId="{985A9973-AB88-4BDA-8B44-A6F2304E520E}"/>
          </ac:picMkLst>
        </pc:picChg>
        <pc:picChg chg="add del">
          <ac:chgData name="Nelly Kalinova" userId="526fe166e1564d3f" providerId="LiveId" clId="{AF7731E6-0A5A-4CF6-B9EA-25DB21A5CCF5}" dt="2023-09-04T18:45:46.573" v="455" actId="26606"/>
          <ac:picMkLst>
            <pc:docMk/>
            <pc:sldMk cId="1018088490" sldId="277"/>
            <ac:picMk id="2063" creationId="{72B88314-D4AA-4944-A4AE-9E9F34A15CC3}"/>
          </ac:picMkLst>
        </pc:picChg>
        <pc:picChg chg="add del">
          <ac:chgData name="Nelly Kalinova" userId="526fe166e1564d3f" providerId="LiveId" clId="{AF7731E6-0A5A-4CF6-B9EA-25DB21A5CCF5}" dt="2023-09-04T18:46:12.317" v="459" actId="26606"/>
          <ac:picMkLst>
            <pc:docMk/>
            <pc:sldMk cId="1018088490" sldId="277"/>
            <ac:picMk id="2069" creationId="{1E1838EA-1FA2-4DC4-B182-B8D2C57E74B8}"/>
          </ac:picMkLst>
        </pc:picChg>
        <pc:picChg chg="add del">
          <ac:chgData name="Nelly Kalinova" userId="526fe166e1564d3f" providerId="LiveId" clId="{AF7731E6-0A5A-4CF6-B9EA-25DB21A5CCF5}" dt="2023-09-04T18:46:12.286" v="458" actId="26606"/>
          <ac:picMkLst>
            <pc:docMk/>
            <pc:sldMk cId="1018088490" sldId="277"/>
            <ac:picMk id="2076" creationId="{CB1DE69F-569C-4A49-8E50-4093C135AECF}"/>
          </ac:picMkLst>
        </pc:picChg>
        <pc:picChg chg="add del">
          <ac:chgData name="Nelly Kalinova" userId="526fe166e1564d3f" providerId="LiveId" clId="{AF7731E6-0A5A-4CF6-B9EA-25DB21A5CCF5}" dt="2023-09-04T18:46:12.286" v="458" actId="26606"/>
          <ac:picMkLst>
            <pc:docMk/>
            <pc:sldMk cId="1018088490" sldId="277"/>
            <ac:picMk id="2082" creationId="{16176A8D-754E-4699-9AAC-A833466A201A}"/>
          </ac:picMkLst>
        </pc:picChg>
        <pc:picChg chg="add del">
          <ac:chgData name="Nelly Kalinova" userId="526fe166e1564d3f" providerId="LiveId" clId="{AF7731E6-0A5A-4CF6-B9EA-25DB21A5CCF5}" dt="2023-09-04T18:46:12.286" v="458" actId="26606"/>
          <ac:picMkLst>
            <pc:docMk/>
            <pc:sldMk cId="1018088490" sldId="277"/>
            <ac:picMk id="2088" creationId="{14043B93-31EA-42C9-A52B-7B10135FCB7F}"/>
          </ac:picMkLst>
        </pc:picChg>
        <pc:picChg chg="add del">
          <ac:chgData name="Nelly Kalinova" userId="526fe166e1564d3f" providerId="LiveId" clId="{AF7731E6-0A5A-4CF6-B9EA-25DB21A5CCF5}" dt="2023-09-04T18:46:12.286" v="458" actId="26606"/>
          <ac:picMkLst>
            <pc:docMk/>
            <pc:sldMk cId="1018088490" sldId="277"/>
            <ac:picMk id="2096" creationId="{374CBFC4-E02A-4F3E-AB09-DAD63A764C16}"/>
          </ac:picMkLst>
        </pc:picChg>
        <pc:picChg chg="add">
          <ac:chgData name="Nelly Kalinova" userId="526fe166e1564d3f" providerId="LiveId" clId="{AF7731E6-0A5A-4CF6-B9EA-25DB21A5CCF5}" dt="2023-09-04T18:46:12.317" v="459" actId="26606"/>
          <ac:picMkLst>
            <pc:docMk/>
            <pc:sldMk cId="1018088490" sldId="277"/>
            <ac:picMk id="2100" creationId="{6C4AC067-D504-471C-8EA7-D3CB990B8D61}"/>
          </ac:picMkLst>
        </pc:picChg>
        <pc:picChg chg="add">
          <ac:chgData name="Nelly Kalinova" userId="526fe166e1564d3f" providerId="LiveId" clId="{AF7731E6-0A5A-4CF6-B9EA-25DB21A5CCF5}" dt="2023-09-04T18:46:12.317" v="459" actId="26606"/>
          <ac:picMkLst>
            <pc:docMk/>
            <pc:sldMk cId="1018088490" sldId="277"/>
            <ac:picMk id="2103" creationId="{6C6CF9F7-5642-4F7B-8A15-C78EA0AB92AC}"/>
          </ac:picMkLst>
        </pc:picChg>
        <pc:picChg chg="add">
          <ac:chgData name="Nelly Kalinova" userId="526fe166e1564d3f" providerId="LiveId" clId="{AF7731E6-0A5A-4CF6-B9EA-25DB21A5CCF5}" dt="2023-09-04T18:46:12.317" v="459" actId="26606"/>
          <ac:picMkLst>
            <pc:docMk/>
            <pc:sldMk cId="1018088490" sldId="277"/>
            <ac:picMk id="2105" creationId="{624F1A9F-0387-4CB9-A2EE-CA119CC44D40}"/>
          </ac:picMkLst>
        </pc:picChg>
        <pc:cxnChg chg="add del">
          <ac:chgData name="Nelly Kalinova" userId="526fe166e1564d3f" providerId="LiveId" clId="{AF7731E6-0A5A-4CF6-B9EA-25DB21A5CCF5}" dt="2023-09-04T18:45:46.573" v="455" actId="26606"/>
          <ac:cxnSpMkLst>
            <pc:docMk/>
            <pc:sldMk cId="1018088490" sldId="277"/>
            <ac:cxnSpMk id="2065" creationId="{34B1208A-2172-4708-A3B7-24501DED6A25}"/>
          </ac:cxnSpMkLst>
        </pc:cxnChg>
        <pc:cxnChg chg="add del">
          <ac:chgData name="Nelly Kalinova" userId="526fe166e1564d3f" providerId="LiveId" clId="{AF7731E6-0A5A-4CF6-B9EA-25DB21A5CCF5}" dt="2023-09-04T18:46:12.317" v="459" actId="26606"/>
          <ac:cxnSpMkLst>
            <pc:docMk/>
            <pc:sldMk cId="1018088490" sldId="277"/>
            <ac:cxnSpMk id="2068" creationId="{A26B82D7-D05B-412B-9A0D-6430BCD1182D}"/>
          </ac:cxnSpMkLst>
        </pc:cxnChg>
        <pc:cxnChg chg="add del">
          <ac:chgData name="Nelly Kalinova" userId="526fe166e1564d3f" providerId="LiveId" clId="{AF7731E6-0A5A-4CF6-B9EA-25DB21A5CCF5}" dt="2023-09-04T18:46:12.317" v="459" actId="26606"/>
          <ac:cxnSpMkLst>
            <pc:docMk/>
            <pc:sldMk cId="1018088490" sldId="277"/>
            <ac:cxnSpMk id="2071" creationId="{B9A063B9-609F-4738-BCDC-6E6E67C7FE47}"/>
          </ac:cxnSpMkLst>
        </pc:cxnChg>
        <pc:cxnChg chg="add del">
          <ac:chgData name="Nelly Kalinova" userId="526fe166e1564d3f" providerId="LiveId" clId="{AF7731E6-0A5A-4CF6-B9EA-25DB21A5CCF5}" dt="2023-09-04T18:46:12.286" v="458" actId="26606"/>
          <ac:cxnSpMkLst>
            <pc:docMk/>
            <pc:sldMk cId="1018088490" sldId="277"/>
            <ac:cxnSpMk id="2080" creationId="{5F76596F-57DF-4A0C-96D9-046DC3B30E9F}"/>
          </ac:cxnSpMkLst>
        </pc:cxnChg>
        <pc:cxnChg chg="add del">
          <ac:chgData name="Nelly Kalinova" userId="526fe166e1564d3f" providerId="LiveId" clId="{AF7731E6-0A5A-4CF6-B9EA-25DB21A5CCF5}" dt="2023-09-04T18:46:12.286" v="458" actId="26606"/>
          <ac:cxnSpMkLst>
            <pc:docMk/>
            <pc:sldMk cId="1018088490" sldId="277"/>
            <ac:cxnSpMk id="2098" creationId="{170F181A-95DA-4251-AC11-0C9302264E66}"/>
          </ac:cxnSpMkLst>
        </pc:cxnChg>
        <pc:cxnChg chg="add">
          <ac:chgData name="Nelly Kalinova" userId="526fe166e1564d3f" providerId="LiveId" clId="{AF7731E6-0A5A-4CF6-B9EA-25DB21A5CCF5}" dt="2023-09-04T18:46:12.317" v="459" actId="26606"/>
          <ac:cxnSpMkLst>
            <pc:docMk/>
            <pc:sldMk cId="1018088490" sldId="277"/>
            <ac:cxnSpMk id="2102" creationId="{6BE714B4-F36E-4926-93B3-190E5EC13C08}"/>
          </ac:cxnSpMkLst>
        </pc:cxnChg>
      </pc:sldChg>
      <pc:sldChg chg="addSp modSp new mod setBg setClrOvrMap">
        <pc:chgData name="Nelly Kalinova" userId="526fe166e1564d3f" providerId="LiveId" clId="{AF7731E6-0A5A-4CF6-B9EA-25DB21A5CCF5}" dt="2023-09-04T19:05:30.568" v="631" actId="26606"/>
        <pc:sldMkLst>
          <pc:docMk/>
          <pc:sldMk cId="1432080796" sldId="278"/>
        </pc:sldMkLst>
        <pc:spChg chg="mod">
          <ac:chgData name="Nelly Kalinova" userId="526fe166e1564d3f" providerId="LiveId" clId="{AF7731E6-0A5A-4CF6-B9EA-25DB21A5CCF5}" dt="2023-09-04T19:05:30.568" v="631" actId="26606"/>
          <ac:spMkLst>
            <pc:docMk/>
            <pc:sldMk cId="1432080796" sldId="278"/>
            <ac:spMk id="2" creationId="{D4C4E976-1510-C76D-3DA7-8098E8B7D0A3}"/>
          </ac:spMkLst>
        </pc:spChg>
        <pc:spChg chg="mod">
          <ac:chgData name="Nelly Kalinova" userId="526fe166e1564d3f" providerId="LiveId" clId="{AF7731E6-0A5A-4CF6-B9EA-25DB21A5CCF5}" dt="2023-09-04T19:05:30.568" v="631" actId="26606"/>
          <ac:spMkLst>
            <pc:docMk/>
            <pc:sldMk cId="1432080796" sldId="278"/>
            <ac:spMk id="3" creationId="{1722754F-1495-6969-4EA5-DF31330E4EBD}"/>
          </ac:spMkLst>
        </pc:spChg>
        <pc:spChg chg="add">
          <ac:chgData name="Nelly Kalinova" userId="526fe166e1564d3f" providerId="LiveId" clId="{AF7731E6-0A5A-4CF6-B9EA-25DB21A5CCF5}" dt="2023-09-04T19:05:30.568" v="631" actId="26606"/>
          <ac:spMkLst>
            <pc:docMk/>
            <pc:sldMk cId="1432080796" sldId="278"/>
            <ac:spMk id="9" creationId="{C6870151-9189-4C3A-8379-EF3D95827A0A}"/>
          </ac:spMkLst>
        </pc:spChg>
        <pc:spChg chg="add">
          <ac:chgData name="Nelly Kalinova" userId="526fe166e1564d3f" providerId="LiveId" clId="{AF7731E6-0A5A-4CF6-B9EA-25DB21A5CCF5}" dt="2023-09-04T19:05:30.568" v="631" actId="26606"/>
          <ac:spMkLst>
            <pc:docMk/>
            <pc:sldMk cId="1432080796" sldId="278"/>
            <ac:spMk id="11" creationId="{123EA69C-102A-4DD0-9547-05DCD271D159}"/>
          </ac:spMkLst>
        </pc:spChg>
        <pc:spChg chg="add">
          <ac:chgData name="Nelly Kalinova" userId="526fe166e1564d3f" providerId="LiveId" clId="{AF7731E6-0A5A-4CF6-B9EA-25DB21A5CCF5}" dt="2023-09-04T19:05:30.568" v="631" actId="26606"/>
          <ac:spMkLst>
            <pc:docMk/>
            <pc:sldMk cId="1432080796" sldId="278"/>
            <ac:spMk id="13" creationId="{6A862265-5CA3-4C40-8582-7534C3B03C2A}"/>
          </ac:spMkLst>
        </pc:spChg>
        <pc:spChg chg="add">
          <ac:chgData name="Nelly Kalinova" userId="526fe166e1564d3f" providerId="LiveId" clId="{AF7731E6-0A5A-4CF6-B9EA-25DB21A5CCF5}" dt="2023-09-04T19:05:30.568" v="631" actId="26606"/>
          <ac:spMkLst>
            <pc:docMk/>
            <pc:sldMk cId="1432080796" sldId="278"/>
            <ac:spMk id="15" creationId="{600EF80B-0391-4082-9AF5-F15B091B4CE9}"/>
          </ac:spMkLst>
        </pc:spChg>
        <pc:spChg chg="add">
          <ac:chgData name="Nelly Kalinova" userId="526fe166e1564d3f" providerId="LiveId" clId="{AF7731E6-0A5A-4CF6-B9EA-25DB21A5CCF5}" dt="2023-09-04T19:05:30.568" v="631" actId="26606"/>
          <ac:spMkLst>
            <pc:docMk/>
            <pc:sldMk cId="1432080796" sldId="278"/>
            <ac:spMk id="19" creationId="{3FBF03E8-C602-4192-9C52-F84B29FDCC88}"/>
          </ac:spMkLst>
        </pc:spChg>
        <pc:picChg chg="add">
          <ac:chgData name="Nelly Kalinova" userId="526fe166e1564d3f" providerId="LiveId" clId="{AF7731E6-0A5A-4CF6-B9EA-25DB21A5CCF5}" dt="2023-09-04T19:05:30.568" v="631" actId="26606"/>
          <ac:picMkLst>
            <pc:docMk/>
            <pc:sldMk cId="1432080796" sldId="278"/>
            <ac:picMk id="5" creationId="{1FC7C032-E37F-0099-7C3D-22A50CE5D223}"/>
          </ac:picMkLst>
        </pc:picChg>
        <pc:cxnChg chg="add">
          <ac:chgData name="Nelly Kalinova" userId="526fe166e1564d3f" providerId="LiveId" clId="{AF7731E6-0A5A-4CF6-B9EA-25DB21A5CCF5}" dt="2023-09-04T19:05:30.568" v="631" actId="26606"/>
          <ac:cxnSpMkLst>
            <pc:docMk/>
            <pc:sldMk cId="1432080796" sldId="278"/>
            <ac:cxnSpMk id="17" creationId="{D33AC32D-5F44-45F7-A0BD-7C11A86BED57}"/>
          </ac:cxnSpMkLst>
        </pc:cxnChg>
      </pc:sldChg>
      <pc:sldChg chg="addSp delSp modSp new mod setBg setClrOvrMap">
        <pc:chgData name="Nelly Kalinova" userId="526fe166e1564d3f" providerId="LiveId" clId="{AF7731E6-0A5A-4CF6-B9EA-25DB21A5CCF5}" dt="2023-09-04T19:24:29.044" v="1357" actId="20577"/>
        <pc:sldMkLst>
          <pc:docMk/>
          <pc:sldMk cId="61908144" sldId="279"/>
        </pc:sldMkLst>
        <pc:spChg chg="mod">
          <ac:chgData name="Nelly Kalinova" userId="526fe166e1564d3f" providerId="LiveId" clId="{AF7731E6-0A5A-4CF6-B9EA-25DB21A5CCF5}" dt="2023-09-04T19:09:18.035" v="963" actId="26606"/>
          <ac:spMkLst>
            <pc:docMk/>
            <pc:sldMk cId="61908144" sldId="279"/>
            <ac:spMk id="2" creationId="{D09F404D-14BF-1FF9-000B-A788F4365F50}"/>
          </ac:spMkLst>
        </pc:spChg>
        <pc:spChg chg="mod">
          <ac:chgData name="Nelly Kalinova" userId="526fe166e1564d3f" providerId="LiveId" clId="{AF7731E6-0A5A-4CF6-B9EA-25DB21A5CCF5}" dt="2023-09-04T19:24:29.044" v="1357" actId="20577"/>
          <ac:spMkLst>
            <pc:docMk/>
            <pc:sldMk cId="61908144" sldId="279"/>
            <ac:spMk id="3" creationId="{DAD080E0-7154-3A3B-45B2-723D1E85433C}"/>
          </ac:spMkLst>
        </pc:spChg>
        <pc:spChg chg="add del">
          <ac:chgData name="Nelly Kalinova" userId="526fe166e1564d3f" providerId="LiveId" clId="{AF7731E6-0A5A-4CF6-B9EA-25DB21A5CCF5}" dt="2023-09-04T19:09:18.007" v="962" actId="26606"/>
          <ac:spMkLst>
            <pc:docMk/>
            <pc:sldMk cId="61908144" sldId="279"/>
            <ac:spMk id="9" creationId="{C6870151-9189-4C3A-8379-EF3D95827A0A}"/>
          </ac:spMkLst>
        </pc:spChg>
        <pc:spChg chg="add del">
          <ac:chgData name="Nelly Kalinova" userId="526fe166e1564d3f" providerId="LiveId" clId="{AF7731E6-0A5A-4CF6-B9EA-25DB21A5CCF5}" dt="2023-09-04T19:09:18.007" v="962" actId="26606"/>
          <ac:spMkLst>
            <pc:docMk/>
            <pc:sldMk cId="61908144" sldId="279"/>
            <ac:spMk id="11" creationId="{123EA69C-102A-4DD0-9547-05DCD271D159}"/>
          </ac:spMkLst>
        </pc:spChg>
        <pc:spChg chg="add del">
          <ac:chgData name="Nelly Kalinova" userId="526fe166e1564d3f" providerId="LiveId" clId="{AF7731E6-0A5A-4CF6-B9EA-25DB21A5CCF5}" dt="2023-09-04T19:09:18.007" v="962" actId="26606"/>
          <ac:spMkLst>
            <pc:docMk/>
            <pc:sldMk cId="61908144" sldId="279"/>
            <ac:spMk id="13" creationId="{6A862265-5CA3-4C40-8582-7534C3B03C2A}"/>
          </ac:spMkLst>
        </pc:spChg>
        <pc:spChg chg="add del">
          <ac:chgData name="Nelly Kalinova" userId="526fe166e1564d3f" providerId="LiveId" clId="{AF7731E6-0A5A-4CF6-B9EA-25DB21A5CCF5}" dt="2023-09-04T19:09:18.007" v="962" actId="26606"/>
          <ac:spMkLst>
            <pc:docMk/>
            <pc:sldMk cId="61908144" sldId="279"/>
            <ac:spMk id="15" creationId="{600EF80B-0391-4082-9AF5-F15B091B4CE9}"/>
          </ac:spMkLst>
        </pc:spChg>
        <pc:spChg chg="add del">
          <ac:chgData name="Nelly Kalinova" userId="526fe166e1564d3f" providerId="LiveId" clId="{AF7731E6-0A5A-4CF6-B9EA-25DB21A5CCF5}" dt="2023-09-04T19:09:18.007" v="962" actId="26606"/>
          <ac:spMkLst>
            <pc:docMk/>
            <pc:sldMk cId="61908144" sldId="279"/>
            <ac:spMk id="19" creationId="{3FBF03E8-C602-4192-9C52-F84B29FDCC88}"/>
          </ac:spMkLst>
        </pc:spChg>
        <pc:spChg chg="add">
          <ac:chgData name="Nelly Kalinova" userId="526fe166e1564d3f" providerId="LiveId" clId="{AF7731E6-0A5A-4CF6-B9EA-25DB21A5CCF5}" dt="2023-09-04T19:09:18.035" v="963" actId="26606"/>
          <ac:spMkLst>
            <pc:docMk/>
            <pc:sldMk cId="61908144" sldId="279"/>
            <ac:spMk id="21" creationId="{4B92518F-3454-456E-82E9-0FDE0CEC7D40}"/>
          </ac:spMkLst>
        </pc:spChg>
        <pc:spChg chg="add">
          <ac:chgData name="Nelly Kalinova" userId="526fe166e1564d3f" providerId="LiveId" clId="{AF7731E6-0A5A-4CF6-B9EA-25DB21A5CCF5}" dt="2023-09-04T19:09:18.035" v="963" actId="26606"/>
          <ac:spMkLst>
            <pc:docMk/>
            <pc:sldMk cId="61908144" sldId="279"/>
            <ac:spMk id="23" creationId="{944D1CC5-3F9D-4974-B770-5EDCFF589782}"/>
          </ac:spMkLst>
        </pc:spChg>
        <pc:picChg chg="add del">
          <ac:chgData name="Nelly Kalinova" userId="526fe166e1564d3f" providerId="LiveId" clId="{AF7731E6-0A5A-4CF6-B9EA-25DB21A5CCF5}" dt="2023-09-04T19:09:18.007" v="962" actId="26606"/>
          <ac:picMkLst>
            <pc:docMk/>
            <pc:sldMk cId="61908144" sldId="279"/>
            <ac:picMk id="5" creationId="{DA158E6C-80E6-9F45-B1B2-2B35B6C00DEB}"/>
          </ac:picMkLst>
        </pc:picChg>
        <pc:picChg chg="add del">
          <ac:chgData name="Nelly Kalinova" userId="526fe166e1564d3f" providerId="LiveId" clId="{AF7731E6-0A5A-4CF6-B9EA-25DB21A5CCF5}" dt="2023-09-04T19:09:18.007" v="962" actId="26606"/>
          <ac:picMkLst>
            <pc:docMk/>
            <pc:sldMk cId="61908144" sldId="279"/>
            <ac:picMk id="17" creationId="{B7438D12-0AE8-484F-B876-9E855987DC56}"/>
          </ac:picMkLst>
        </pc:picChg>
        <pc:picChg chg="add">
          <ac:chgData name="Nelly Kalinova" userId="526fe166e1564d3f" providerId="LiveId" clId="{AF7731E6-0A5A-4CF6-B9EA-25DB21A5CCF5}" dt="2023-09-04T19:09:18.035" v="963" actId="26606"/>
          <ac:picMkLst>
            <pc:docMk/>
            <pc:sldMk cId="61908144" sldId="279"/>
            <ac:picMk id="22" creationId="{99888FD1-214B-C936-3012-E0B7A1EF9B0D}"/>
          </ac:picMkLst>
        </pc:picChg>
        <pc:picChg chg="add">
          <ac:chgData name="Nelly Kalinova" userId="526fe166e1564d3f" providerId="LiveId" clId="{AF7731E6-0A5A-4CF6-B9EA-25DB21A5CCF5}" dt="2023-09-04T19:09:18.035" v="963" actId="26606"/>
          <ac:picMkLst>
            <pc:docMk/>
            <pc:sldMk cId="61908144" sldId="279"/>
            <ac:picMk id="24" creationId="{985A9973-AB88-4BDA-8B44-A6F2304E520E}"/>
          </ac:picMkLst>
        </pc:picChg>
        <pc:picChg chg="add">
          <ac:chgData name="Nelly Kalinova" userId="526fe166e1564d3f" providerId="LiveId" clId="{AF7731E6-0A5A-4CF6-B9EA-25DB21A5CCF5}" dt="2023-09-04T19:09:18.035" v="963" actId="26606"/>
          <ac:picMkLst>
            <pc:docMk/>
            <pc:sldMk cId="61908144" sldId="279"/>
            <ac:picMk id="25" creationId="{72B88314-D4AA-4944-A4AE-9E9F34A15CC3}"/>
          </ac:picMkLst>
        </pc:picChg>
        <pc:cxnChg chg="add">
          <ac:chgData name="Nelly Kalinova" userId="526fe166e1564d3f" providerId="LiveId" clId="{AF7731E6-0A5A-4CF6-B9EA-25DB21A5CCF5}" dt="2023-09-04T19:09:18.035" v="963" actId="26606"/>
          <ac:cxnSpMkLst>
            <pc:docMk/>
            <pc:sldMk cId="61908144" sldId="279"/>
            <ac:cxnSpMk id="26" creationId="{34B1208A-2172-4708-A3B7-24501DED6A25}"/>
          </ac:cxnSpMkLst>
        </pc:cxnChg>
      </pc:sldChg>
      <pc:sldChg chg="addSp delSp modSp new mod setBg delAnim modAnim">
        <pc:chgData name="Nelly Kalinova" userId="526fe166e1564d3f" providerId="LiveId" clId="{AF7731E6-0A5A-4CF6-B9EA-25DB21A5CCF5}" dt="2023-09-04T19:35:04.623" v="1681"/>
        <pc:sldMkLst>
          <pc:docMk/>
          <pc:sldMk cId="3699979644" sldId="280"/>
        </pc:sldMkLst>
        <pc:spChg chg="del mod">
          <ac:chgData name="Nelly Kalinova" userId="526fe166e1564d3f" providerId="LiveId" clId="{AF7731E6-0A5A-4CF6-B9EA-25DB21A5CCF5}" dt="2023-09-04T19:10:12.392" v="971" actId="21"/>
          <ac:spMkLst>
            <pc:docMk/>
            <pc:sldMk cId="3699979644" sldId="280"/>
            <ac:spMk id="2" creationId="{13511288-B105-CBA5-4E46-1851A0E0E686}"/>
          </ac:spMkLst>
        </pc:spChg>
        <pc:spChg chg="del">
          <ac:chgData name="Nelly Kalinova" userId="526fe166e1564d3f" providerId="LiveId" clId="{AF7731E6-0A5A-4CF6-B9EA-25DB21A5CCF5}" dt="2023-09-04T19:09:40.504" v="965"/>
          <ac:spMkLst>
            <pc:docMk/>
            <pc:sldMk cId="3699979644" sldId="280"/>
            <ac:spMk id="3" creationId="{5744BCDD-8799-3B22-BFC4-C03BB08E47E5}"/>
          </ac:spMkLst>
        </pc:spChg>
        <pc:spChg chg="add del mod">
          <ac:chgData name="Nelly Kalinova" userId="526fe166e1564d3f" providerId="LiveId" clId="{AF7731E6-0A5A-4CF6-B9EA-25DB21A5CCF5}" dt="2023-09-04T19:32:50.839" v="1669" actId="478"/>
          <ac:spMkLst>
            <pc:docMk/>
            <pc:sldMk cId="3699979644" sldId="280"/>
            <ac:spMk id="5" creationId="{57F5A8C9-B274-F172-16F3-23883732C040}"/>
          </ac:spMkLst>
        </pc:spChg>
        <pc:spChg chg="add del">
          <ac:chgData name="Nelly Kalinova" userId="526fe166e1564d3f" providerId="LiveId" clId="{AF7731E6-0A5A-4CF6-B9EA-25DB21A5CCF5}" dt="2023-09-04T19:10:27.067" v="973" actId="26606"/>
          <ac:spMkLst>
            <pc:docMk/>
            <pc:sldMk cId="3699979644" sldId="280"/>
            <ac:spMk id="6" creationId="{EF2B985F-E839-44D5-9DD8-BC9DEE343862}"/>
          </ac:spMkLst>
        </pc:spChg>
        <pc:spChg chg="add del">
          <ac:chgData name="Nelly Kalinova" userId="526fe166e1564d3f" providerId="LiveId" clId="{AF7731E6-0A5A-4CF6-B9EA-25DB21A5CCF5}" dt="2023-09-04T19:10:27.067" v="973" actId="26606"/>
          <ac:spMkLst>
            <pc:docMk/>
            <pc:sldMk cId="3699979644" sldId="280"/>
            <ac:spMk id="8" creationId="{B965CCFE-3123-4C5E-BA80-B081F41E6662}"/>
          </ac:spMkLst>
        </pc:spChg>
        <pc:spChg chg="add del">
          <ac:chgData name="Nelly Kalinova" userId="526fe166e1564d3f" providerId="LiveId" clId="{AF7731E6-0A5A-4CF6-B9EA-25DB21A5CCF5}" dt="2023-09-04T19:09:48.462" v="969" actId="26606"/>
          <ac:spMkLst>
            <pc:docMk/>
            <pc:sldMk cId="3699979644" sldId="280"/>
            <ac:spMk id="11" creationId="{50B488F5-9CE4-4346-B22F-600286ED4D8F}"/>
          </ac:spMkLst>
        </pc:spChg>
        <pc:spChg chg="add del mod">
          <ac:chgData name="Nelly Kalinova" userId="526fe166e1564d3f" providerId="LiveId" clId="{AF7731E6-0A5A-4CF6-B9EA-25DB21A5CCF5}" dt="2023-09-04T19:34:43.999" v="1679"/>
          <ac:spMkLst>
            <pc:docMk/>
            <pc:sldMk cId="3699979644" sldId="280"/>
            <ac:spMk id="14" creationId="{7960EA5D-CEC4-08D9-ADA4-FB866CD3E25D}"/>
          </ac:spMkLst>
        </pc:spChg>
        <pc:spChg chg="add mod">
          <ac:chgData name="Nelly Kalinova" userId="526fe166e1564d3f" providerId="LiveId" clId="{AF7731E6-0A5A-4CF6-B9EA-25DB21A5CCF5}" dt="2023-09-04T19:34:34.133" v="1677" actId="14861"/>
          <ac:spMkLst>
            <pc:docMk/>
            <pc:sldMk cId="3699979644" sldId="280"/>
            <ac:spMk id="16" creationId="{98FD8BF3-DAA9-BE35-3F11-B5656DB84D77}"/>
          </ac:spMkLst>
        </pc:spChg>
        <pc:spChg chg="add del">
          <ac:chgData name="Nelly Kalinova" userId="526fe166e1564d3f" providerId="LiveId" clId="{AF7731E6-0A5A-4CF6-B9EA-25DB21A5CCF5}" dt="2023-09-04T19:09:48.462" v="969" actId="26606"/>
          <ac:spMkLst>
            <pc:docMk/>
            <pc:sldMk cId="3699979644" sldId="280"/>
            <ac:spMk id="17" creationId="{B374BF5C-C264-47AF-9C49-1875F88B92C9}"/>
          </ac:spMkLst>
        </pc:spChg>
        <pc:spChg chg="add del">
          <ac:chgData name="Nelly Kalinova" userId="526fe166e1564d3f" providerId="LiveId" clId="{AF7731E6-0A5A-4CF6-B9EA-25DB21A5CCF5}" dt="2023-09-04T19:09:48.462" v="969" actId="26606"/>
          <ac:spMkLst>
            <pc:docMk/>
            <pc:sldMk cId="3699979644" sldId="280"/>
            <ac:spMk id="19" creationId="{EA9A5156-A214-495D-9493-B85A2B08F1E7}"/>
          </ac:spMkLst>
        </pc:spChg>
        <pc:spChg chg="add del">
          <ac:chgData name="Nelly Kalinova" userId="526fe166e1564d3f" providerId="LiveId" clId="{AF7731E6-0A5A-4CF6-B9EA-25DB21A5CCF5}" dt="2023-09-04T19:09:48.462" v="969" actId="26606"/>
          <ac:spMkLst>
            <pc:docMk/>
            <pc:sldMk cId="3699979644" sldId="280"/>
            <ac:spMk id="27" creationId="{F07A6A06-44A6-41CD-B49D-7FAFA5119B02}"/>
          </ac:spMkLst>
        </pc:spChg>
        <pc:grpChg chg="add del">
          <ac:chgData name="Nelly Kalinova" userId="526fe166e1564d3f" providerId="LiveId" clId="{AF7731E6-0A5A-4CF6-B9EA-25DB21A5CCF5}" dt="2023-09-04T19:09:48.462" v="969" actId="26606"/>
          <ac:grpSpMkLst>
            <pc:docMk/>
            <pc:sldMk cId="3699979644" sldId="280"/>
            <ac:grpSpMk id="23" creationId="{B26DC251-CF3C-487C-93C0-74344C2700C0}"/>
          </ac:grpSpMkLst>
        </pc:grpChg>
        <pc:graphicFrameChg chg="add mod modGraphic">
          <ac:chgData name="Nelly Kalinova" userId="526fe166e1564d3f" providerId="LiveId" clId="{AF7731E6-0A5A-4CF6-B9EA-25DB21A5CCF5}" dt="2023-09-04T19:10:27.082" v="974" actId="26606"/>
          <ac:graphicFrameMkLst>
            <pc:docMk/>
            <pc:sldMk cId="3699979644" sldId="280"/>
            <ac:graphicFrameMk id="4" creationId="{37E27C55-8A48-8C23-76C9-EA8544B73887}"/>
          </ac:graphicFrameMkLst>
        </pc:graphicFrameChg>
        <pc:picChg chg="add del">
          <ac:chgData name="Nelly Kalinova" userId="526fe166e1564d3f" providerId="LiveId" clId="{AF7731E6-0A5A-4CF6-B9EA-25DB21A5CCF5}" dt="2023-09-04T19:09:48.462" v="969" actId="26606"/>
          <ac:picMkLst>
            <pc:docMk/>
            <pc:sldMk cId="3699979644" sldId="280"/>
            <ac:picMk id="9" creationId="{CB1DE69F-569C-4A49-8E50-4093C135AECF}"/>
          </ac:picMkLst>
        </pc:picChg>
        <pc:picChg chg="add del mod">
          <ac:chgData name="Nelly Kalinova" userId="526fe166e1564d3f" providerId="LiveId" clId="{AF7731E6-0A5A-4CF6-B9EA-25DB21A5CCF5}" dt="2023-09-04T19:29:07.669" v="1364" actId="931"/>
          <ac:picMkLst>
            <pc:docMk/>
            <pc:sldMk cId="3699979644" sldId="280"/>
            <ac:picMk id="12" creationId="{BCF8FC52-8CAF-B080-A496-9703B08580E2}"/>
          </ac:picMkLst>
        </pc:picChg>
        <pc:picChg chg="add del">
          <ac:chgData name="Nelly Kalinova" userId="526fe166e1564d3f" providerId="LiveId" clId="{AF7731E6-0A5A-4CF6-B9EA-25DB21A5CCF5}" dt="2023-09-04T19:09:48.462" v="969" actId="26606"/>
          <ac:picMkLst>
            <pc:docMk/>
            <pc:sldMk cId="3699979644" sldId="280"/>
            <ac:picMk id="15" creationId="{16176A8D-754E-4699-9AAC-A833466A201A}"/>
          </ac:picMkLst>
        </pc:picChg>
        <pc:picChg chg="add del">
          <ac:chgData name="Nelly Kalinova" userId="526fe166e1564d3f" providerId="LiveId" clId="{AF7731E6-0A5A-4CF6-B9EA-25DB21A5CCF5}" dt="2023-09-04T19:09:48.462" v="969" actId="26606"/>
          <ac:picMkLst>
            <pc:docMk/>
            <pc:sldMk cId="3699979644" sldId="280"/>
            <ac:picMk id="21" creationId="{14043B93-31EA-42C9-A52B-7B10135FCB7F}"/>
          </ac:picMkLst>
        </pc:picChg>
        <pc:picChg chg="add del">
          <ac:chgData name="Nelly Kalinova" userId="526fe166e1564d3f" providerId="LiveId" clId="{AF7731E6-0A5A-4CF6-B9EA-25DB21A5CCF5}" dt="2023-09-04T19:09:48.462" v="969" actId="26606"/>
          <ac:picMkLst>
            <pc:docMk/>
            <pc:sldMk cId="3699979644" sldId="280"/>
            <ac:picMk id="29" creationId="{374CBFC4-E02A-4F3E-AB09-DAD63A764C16}"/>
          </ac:picMkLst>
        </pc:picChg>
        <pc:cxnChg chg="add del">
          <ac:chgData name="Nelly Kalinova" userId="526fe166e1564d3f" providerId="LiveId" clId="{AF7731E6-0A5A-4CF6-B9EA-25DB21A5CCF5}" dt="2023-09-04T19:10:27.067" v="973" actId="26606"/>
          <ac:cxnSpMkLst>
            <pc:docMk/>
            <pc:sldMk cId="3699979644" sldId="280"/>
            <ac:cxnSpMk id="7" creationId="{52D73AC3-7DF7-43FB-9D67-3CE387E94067}"/>
          </ac:cxnSpMkLst>
        </pc:cxnChg>
        <pc:cxnChg chg="add del">
          <ac:chgData name="Nelly Kalinova" userId="526fe166e1564d3f" providerId="LiveId" clId="{AF7731E6-0A5A-4CF6-B9EA-25DB21A5CCF5}" dt="2023-09-04T19:09:48.462" v="969" actId="26606"/>
          <ac:cxnSpMkLst>
            <pc:docMk/>
            <pc:sldMk cId="3699979644" sldId="280"/>
            <ac:cxnSpMk id="13" creationId="{5F76596F-57DF-4A0C-96D9-046DC3B30E9F}"/>
          </ac:cxnSpMkLst>
        </pc:cxnChg>
        <pc:cxnChg chg="add del">
          <ac:chgData name="Nelly Kalinova" userId="526fe166e1564d3f" providerId="LiveId" clId="{AF7731E6-0A5A-4CF6-B9EA-25DB21A5CCF5}" dt="2023-09-04T19:09:48.462" v="969" actId="26606"/>
          <ac:cxnSpMkLst>
            <pc:docMk/>
            <pc:sldMk cId="3699979644" sldId="280"/>
            <ac:cxnSpMk id="31" creationId="{170F181A-95DA-4251-AC11-0C9302264E66}"/>
          </ac:cxnSpMkLst>
        </pc:cxnChg>
      </pc:sldChg>
      <pc:sldChg chg="addSp delSp modSp new mod setBg">
        <pc:chgData name="Nelly Kalinova" userId="526fe166e1564d3f" providerId="LiveId" clId="{AF7731E6-0A5A-4CF6-B9EA-25DB21A5CCF5}" dt="2023-09-04T19:12:09.131" v="1000" actId="120"/>
        <pc:sldMkLst>
          <pc:docMk/>
          <pc:sldMk cId="3901888014" sldId="281"/>
        </pc:sldMkLst>
        <pc:spChg chg="del mod">
          <ac:chgData name="Nelly Kalinova" userId="526fe166e1564d3f" providerId="LiveId" clId="{AF7731E6-0A5A-4CF6-B9EA-25DB21A5CCF5}" dt="2023-09-04T19:11:52.725" v="996" actId="478"/>
          <ac:spMkLst>
            <pc:docMk/>
            <pc:sldMk cId="3901888014" sldId="281"/>
            <ac:spMk id="2" creationId="{275AF12B-723B-6807-9CEA-E7B97A2E0B28}"/>
          </ac:spMkLst>
        </pc:spChg>
        <pc:spChg chg="del">
          <ac:chgData name="Nelly Kalinova" userId="526fe166e1564d3f" providerId="LiveId" clId="{AF7731E6-0A5A-4CF6-B9EA-25DB21A5CCF5}" dt="2023-09-04T19:11:47.924" v="994"/>
          <ac:spMkLst>
            <pc:docMk/>
            <pc:sldMk cId="3901888014" sldId="281"/>
            <ac:spMk id="3" creationId="{2E2742A3-F452-5C43-0C7B-0F6A516E9C20}"/>
          </ac:spMkLst>
        </pc:spChg>
        <pc:graphicFrameChg chg="add mod modGraphic">
          <ac:chgData name="Nelly Kalinova" userId="526fe166e1564d3f" providerId="LiveId" clId="{AF7731E6-0A5A-4CF6-B9EA-25DB21A5CCF5}" dt="2023-09-04T19:12:09.131" v="1000" actId="120"/>
          <ac:graphicFrameMkLst>
            <pc:docMk/>
            <pc:sldMk cId="3901888014" sldId="281"/>
            <ac:graphicFrameMk id="4" creationId="{68EDB150-FE26-C1C8-D299-74DDB6B2D7E1}"/>
          </ac:graphicFrameMkLst>
        </pc:graphicFrameChg>
      </pc:sldChg>
      <pc:sldChg chg="add del">
        <pc:chgData name="Nelly Kalinova" userId="526fe166e1564d3f" providerId="LiveId" clId="{AF7731E6-0A5A-4CF6-B9EA-25DB21A5CCF5}" dt="2023-09-04T19:11:38.283" v="993"/>
        <pc:sldMkLst>
          <pc:docMk/>
          <pc:sldMk cId="1207564864" sldId="282"/>
        </pc:sldMkLst>
      </pc:sldChg>
      <pc:sldChg chg="addSp delSp modSp new mod setBg">
        <pc:chgData name="Nelly Kalinova" userId="526fe166e1564d3f" providerId="LiveId" clId="{AF7731E6-0A5A-4CF6-B9EA-25DB21A5CCF5}" dt="2023-09-04T19:14:56.473" v="1003" actId="26606"/>
        <pc:sldMkLst>
          <pc:docMk/>
          <pc:sldMk cId="1570805817" sldId="282"/>
        </pc:sldMkLst>
        <pc:spChg chg="mod">
          <ac:chgData name="Nelly Kalinova" userId="526fe166e1564d3f" providerId="LiveId" clId="{AF7731E6-0A5A-4CF6-B9EA-25DB21A5CCF5}" dt="2023-09-04T19:14:56.473" v="1003" actId="26606"/>
          <ac:spMkLst>
            <pc:docMk/>
            <pc:sldMk cId="1570805817" sldId="282"/>
            <ac:spMk id="2" creationId="{E5B84B45-7538-3300-581D-F6833F74DD47}"/>
          </ac:spMkLst>
        </pc:spChg>
        <pc:spChg chg="del">
          <ac:chgData name="Nelly Kalinova" userId="526fe166e1564d3f" providerId="LiveId" clId="{AF7731E6-0A5A-4CF6-B9EA-25DB21A5CCF5}" dt="2023-09-04T19:14:51.768" v="1002"/>
          <ac:spMkLst>
            <pc:docMk/>
            <pc:sldMk cId="1570805817" sldId="282"/>
            <ac:spMk id="3" creationId="{1CF7036D-4EBA-81D9-6F6E-34407C45CE0B}"/>
          </ac:spMkLst>
        </pc:spChg>
        <pc:spChg chg="add">
          <ac:chgData name="Nelly Kalinova" userId="526fe166e1564d3f" providerId="LiveId" clId="{AF7731E6-0A5A-4CF6-B9EA-25DB21A5CCF5}" dt="2023-09-04T19:14:56.473" v="1003" actId="26606"/>
          <ac:spMkLst>
            <pc:docMk/>
            <pc:sldMk cId="1570805817" sldId="282"/>
            <ac:spMk id="11" creationId="{45B2D936-4E08-4928-90A3-EB1B6784A5DE}"/>
          </ac:spMkLst>
        </pc:spChg>
        <pc:graphicFrameChg chg="add mod modGraphic">
          <ac:chgData name="Nelly Kalinova" userId="526fe166e1564d3f" providerId="LiveId" clId="{AF7731E6-0A5A-4CF6-B9EA-25DB21A5CCF5}" dt="2023-09-04T19:14:56.473" v="1003" actId="26606"/>
          <ac:graphicFrameMkLst>
            <pc:docMk/>
            <pc:sldMk cId="1570805817" sldId="282"/>
            <ac:graphicFrameMk id="4" creationId="{BD7FCBBE-86FA-AD27-6A83-A7AA93CEDDE5}"/>
          </ac:graphicFrameMkLst>
        </pc:graphicFrameChg>
        <pc:picChg chg="add">
          <ac:chgData name="Nelly Kalinova" userId="526fe166e1564d3f" providerId="LiveId" clId="{AF7731E6-0A5A-4CF6-B9EA-25DB21A5CCF5}" dt="2023-09-04T19:14:56.473" v="1003" actId="26606"/>
          <ac:picMkLst>
            <pc:docMk/>
            <pc:sldMk cId="1570805817" sldId="282"/>
            <ac:picMk id="9" creationId="{907B27AF-AFED-4FF4-8065-09E2ECD43159}"/>
          </ac:picMkLst>
        </pc:picChg>
        <pc:picChg chg="add">
          <ac:chgData name="Nelly Kalinova" userId="526fe166e1564d3f" providerId="LiveId" clId="{AF7731E6-0A5A-4CF6-B9EA-25DB21A5CCF5}" dt="2023-09-04T19:14:56.473" v="1003" actId="26606"/>
          <ac:picMkLst>
            <pc:docMk/>
            <pc:sldMk cId="1570805817" sldId="282"/>
            <ac:picMk id="15" creationId="{AAFAFBB4-6847-45A2-97CE-8853D99697AC}"/>
          </ac:picMkLst>
        </pc:picChg>
        <pc:cxnChg chg="add">
          <ac:chgData name="Nelly Kalinova" userId="526fe166e1564d3f" providerId="LiveId" clId="{AF7731E6-0A5A-4CF6-B9EA-25DB21A5CCF5}" dt="2023-09-04T19:14:56.473" v="1003" actId="26606"/>
          <ac:cxnSpMkLst>
            <pc:docMk/>
            <pc:sldMk cId="1570805817" sldId="282"/>
            <ac:cxnSpMk id="13" creationId="{9E1CD25F-9744-41BE-A5C7-B2A5C98507E2}"/>
          </ac:cxnSpMkLst>
        </pc:cxnChg>
      </pc:sldChg>
      <pc:sldChg chg="addSp delSp modSp new mod modAnim">
        <pc:chgData name="Nelly Kalinova" userId="526fe166e1564d3f" providerId="LiveId" clId="{AF7731E6-0A5A-4CF6-B9EA-25DB21A5CCF5}" dt="2023-09-04T20:10:13.805" v="3219"/>
        <pc:sldMkLst>
          <pc:docMk/>
          <pc:sldMk cId="3015853733" sldId="283"/>
        </pc:sldMkLst>
        <pc:spChg chg="mod">
          <ac:chgData name="Nelly Kalinova" userId="526fe166e1564d3f" providerId="LiveId" clId="{AF7731E6-0A5A-4CF6-B9EA-25DB21A5CCF5}" dt="2023-09-04T19:47:28.491" v="2011" actId="20577"/>
          <ac:spMkLst>
            <pc:docMk/>
            <pc:sldMk cId="3015853733" sldId="283"/>
            <ac:spMk id="2" creationId="{0A8B98F4-3DFA-90AD-0D57-C5E2AC27395B}"/>
          </ac:spMkLst>
        </pc:spChg>
        <pc:spChg chg="del">
          <ac:chgData name="Nelly Kalinova" userId="526fe166e1564d3f" providerId="LiveId" clId="{AF7731E6-0A5A-4CF6-B9EA-25DB21A5CCF5}" dt="2023-09-04T19:39:53.586" v="1706" actId="478"/>
          <ac:spMkLst>
            <pc:docMk/>
            <pc:sldMk cId="3015853733" sldId="283"/>
            <ac:spMk id="3" creationId="{A50C218F-6CC4-0753-46F0-EBA2E9D61BE6}"/>
          </ac:spMkLst>
        </pc:spChg>
        <pc:spChg chg="add mod">
          <ac:chgData name="Nelly Kalinova" userId="526fe166e1564d3f" providerId="LiveId" clId="{AF7731E6-0A5A-4CF6-B9EA-25DB21A5CCF5}" dt="2023-09-04T19:46:22.245" v="1896" actId="1076"/>
          <ac:spMkLst>
            <pc:docMk/>
            <pc:sldMk cId="3015853733" sldId="283"/>
            <ac:spMk id="4" creationId="{323556CE-B603-40AD-96DE-61D880D4D056}"/>
          </ac:spMkLst>
        </pc:spChg>
        <pc:spChg chg="add mod">
          <ac:chgData name="Nelly Kalinova" userId="526fe166e1564d3f" providerId="LiveId" clId="{AF7731E6-0A5A-4CF6-B9EA-25DB21A5CCF5}" dt="2023-09-04T19:50:30.436" v="2266" actId="113"/>
          <ac:spMkLst>
            <pc:docMk/>
            <pc:sldMk cId="3015853733" sldId="283"/>
            <ac:spMk id="5" creationId="{A10BF967-C2D4-3CD6-FB33-055DC20CE792}"/>
          </ac:spMkLst>
        </pc:spChg>
        <pc:spChg chg="add mod">
          <ac:chgData name="Nelly Kalinova" userId="526fe166e1564d3f" providerId="LiveId" clId="{AF7731E6-0A5A-4CF6-B9EA-25DB21A5CCF5}" dt="2023-09-04T19:48:02.607" v="2076" actId="1076"/>
          <ac:spMkLst>
            <pc:docMk/>
            <pc:sldMk cId="3015853733" sldId="283"/>
            <ac:spMk id="6" creationId="{D3075A14-0A29-2BCD-02F7-1C3B1F457F62}"/>
          </ac:spMkLst>
        </pc:spChg>
        <pc:spChg chg="add mod">
          <ac:chgData name="Nelly Kalinova" userId="526fe166e1564d3f" providerId="LiveId" clId="{AF7731E6-0A5A-4CF6-B9EA-25DB21A5CCF5}" dt="2023-09-04T19:50:27.732" v="2265" actId="113"/>
          <ac:spMkLst>
            <pc:docMk/>
            <pc:sldMk cId="3015853733" sldId="283"/>
            <ac:spMk id="7" creationId="{27029F0C-2897-9A3A-9A88-1FF5C3F232A9}"/>
          </ac:spMkLst>
        </pc:spChg>
        <pc:spChg chg="add mod">
          <ac:chgData name="Nelly Kalinova" userId="526fe166e1564d3f" providerId="LiveId" clId="{AF7731E6-0A5A-4CF6-B9EA-25DB21A5CCF5}" dt="2023-09-04T19:48:11.571" v="2081" actId="20577"/>
          <ac:spMkLst>
            <pc:docMk/>
            <pc:sldMk cId="3015853733" sldId="283"/>
            <ac:spMk id="8" creationId="{11AB502F-8945-5D2D-CCF5-FC71F5965963}"/>
          </ac:spMkLst>
        </pc:spChg>
        <pc:spChg chg="add mod">
          <ac:chgData name="Nelly Kalinova" userId="526fe166e1564d3f" providerId="LiveId" clId="{AF7731E6-0A5A-4CF6-B9EA-25DB21A5CCF5}" dt="2023-09-04T20:03:10.504" v="2734" actId="1076"/>
          <ac:spMkLst>
            <pc:docMk/>
            <pc:sldMk cId="3015853733" sldId="283"/>
            <ac:spMk id="9" creationId="{F981FEF3-4D78-E9C7-D7BC-252176D386BF}"/>
          </ac:spMkLst>
        </pc:spChg>
        <pc:spChg chg="add del mod">
          <ac:chgData name="Nelly Kalinova" userId="526fe166e1564d3f" providerId="LiveId" clId="{AF7731E6-0A5A-4CF6-B9EA-25DB21A5CCF5}" dt="2023-09-04T19:55:09.653" v="2273"/>
          <ac:spMkLst>
            <pc:docMk/>
            <pc:sldMk cId="3015853733" sldId="283"/>
            <ac:spMk id="10" creationId="{23CF97C1-EA81-65AD-2ADE-22D6F4A84752}"/>
          </ac:spMkLst>
        </pc:spChg>
        <pc:spChg chg="add mod">
          <ac:chgData name="Nelly Kalinova" userId="526fe166e1564d3f" providerId="LiveId" clId="{AF7731E6-0A5A-4CF6-B9EA-25DB21A5CCF5}" dt="2023-09-04T20:02:35" v="2730"/>
          <ac:spMkLst>
            <pc:docMk/>
            <pc:sldMk cId="3015853733" sldId="283"/>
            <ac:spMk id="15" creationId="{0E95539E-DECE-0516-B44C-DA78F6421663}"/>
          </ac:spMkLst>
        </pc:spChg>
        <pc:spChg chg="add mod">
          <ac:chgData name="Nelly Kalinova" userId="526fe166e1564d3f" providerId="LiveId" clId="{AF7731E6-0A5A-4CF6-B9EA-25DB21A5CCF5}" dt="2023-09-04T20:02:35" v="2730"/>
          <ac:spMkLst>
            <pc:docMk/>
            <pc:sldMk cId="3015853733" sldId="283"/>
            <ac:spMk id="16" creationId="{0088AF8B-7905-32D6-8525-D5FAEB81DD7E}"/>
          </ac:spMkLst>
        </pc:spChg>
        <pc:grpChg chg="add mod">
          <ac:chgData name="Nelly Kalinova" userId="526fe166e1564d3f" providerId="LiveId" clId="{AF7731E6-0A5A-4CF6-B9EA-25DB21A5CCF5}" dt="2023-09-04T20:02:35" v="2730"/>
          <ac:grpSpMkLst>
            <pc:docMk/>
            <pc:sldMk cId="3015853733" sldId="283"/>
            <ac:grpSpMk id="14" creationId="{16E3055D-52B7-B48F-82E8-0677DDA4AAE0}"/>
          </ac:grpSpMkLst>
        </pc:grpChg>
        <pc:graphicFrameChg chg="add mod modGraphic">
          <ac:chgData name="Nelly Kalinova" userId="526fe166e1564d3f" providerId="LiveId" clId="{AF7731E6-0A5A-4CF6-B9EA-25DB21A5CCF5}" dt="2023-09-04T20:05:35.835" v="2761" actId="1076"/>
          <ac:graphicFrameMkLst>
            <pc:docMk/>
            <pc:sldMk cId="3015853733" sldId="283"/>
            <ac:graphicFrameMk id="13" creationId="{DF1FD41F-A631-BDF1-D063-41DB788565AB}"/>
          </ac:graphicFrameMkLst>
        </pc:graphicFrameChg>
        <pc:graphicFrameChg chg="add mod modGraphic">
          <ac:chgData name="Nelly Kalinova" userId="526fe166e1564d3f" providerId="LiveId" clId="{AF7731E6-0A5A-4CF6-B9EA-25DB21A5CCF5}" dt="2023-09-04T20:10:08.694" v="3218" actId="1076"/>
          <ac:graphicFrameMkLst>
            <pc:docMk/>
            <pc:sldMk cId="3015853733" sldId="283"/>
            <ac:graphicFrameMk id="17" creationId="{43F8A05D-625A-57E0-2A32-CDF8AFCC4D3E}"/>
          </ac:graphicFrameMkLst>
        </pc:graphicFrameChg>
        <pc:picChg chg="add del mod">
          <ac:chgData name="Nelly Kalinova" userId="526fe166e1564d3f" providerId="LiveId" clId="{AF7731E6-0A5A-4CF6-B9EA-25DB21A5CCF5}" dt="2023-09-04T19:55:09.653" v="2271" actId="478"/>
          <ac:picMkLst>
            <pc:docMk/>
            <pc:sldMk cId="3015853733" sldId="283"/>
            <ac:picMk id="12" creationId="{00CCCCB8-F789-9A27-BA3F-85BB2D274CE9}"/>
          </ac:picMkLst>
        </pc:picChg>
      </pc:sldChg>
      <pc:sldChg chg="addSp delSp modSp new mod setBg setClrOvrMap">
        <pc:chgData name="Nelly Kalinova" userId="526fe166e1564d3f" providerId="LiveId" clId="{AF7731E6-0A5A-4CF6-B9EA-25DB21A5CCF5}" dt="2023-09-04T20:17:57.584" v="3564" actId="1076"/>
        <pc:sldMkLst>
          <pc:docMk/>
          <pc:sldMk cId="2862635414" sldId="284"/>
        </pc:sldMkLst>
        <pc:spChg chg="del mod">
          <ac:chgData name="Nelly Kalinova" userId="526fe166e1564d3f" providerId="LiveId" clId="{AF7731E6-0A5A-4CF6-B9EA-25DB21A5CCF5}" dt="2023-09-04T20:15:08.351" v="3248" actId="478"/>
          <ac:spMkLst>
            <pc:docMk/>
            <pc:sldMk cId="2862635414" sldId="284"/>
            <ac:spMk id="2" creationId="{422E6671-17C7-1C15-8AD3-A2C80D047649}"/>
          </ac:spMkLst>
        </pc:spChg>
        <pc:spChg chg="mod">
          <ac:chgData name="Nelly Kalinova" userId="526fe166e1564d3f" providerId="LiveId" clId="{AF7731E6-0A5A-4CF6-B9EA-25DB21A5CCF5}" dt="2023-09-04T20:16:32.304" v="3452" actId="20577"/>
          <ac:spMkLst>
            <pc:docMk/>
            <pc:sldMk cId="2862635414" sldId="284"/>
            <ac:spMk id="3" creationId="{3B058454-0A23-E6CC-AE50-71292DDEEEBB}"/>
          </ac:spMkLst>
        </pc:spChg>
        <pc:spChg chg="add">
          <ac:chgData name="Nelly Kalinova" userId="526fe166e1564d3f" providerId="LiveId" clId="{AF7731E6-0A5A-4CF6-B9EA-25DB21A5CCF5}" dt="2023-09-04T20:15:02.252" v="3247" actId="26606"/>
          <ac:spMkLst>
            <pc:docMk/>
            <pc:sldMk cId="2862635414" sldId="284"/>
            <ac:spMk id="6151" creationId="{C6870151-9189-4C3A-8379-EF3D95827A0A}"/>
          </ac:spMkLst>
        </pc:spChg>
        <pc:spChg chg="add">
          <ac:chgData name="Nelly Kalinova" userId="526fe166e1564d3f" providerId="LiveId" clId="{AF7731E6-0A5A-4CF6-B9EA-25DB21A5CCF5}" dt="2023-09-04T20:15:02.252" v="3247" actId="26606"/>
          <ac:spMkLst>
            <pc:docMk/>
            <pc:sldMk cId="2862635414" sldId="284"/>
            <ac:spMk id="6153" creationId="{123EA69C-102A-4DD0-9547-05DCD271D159}"/>
          </ac:spMkLst>
        </pc:spChg>
        <pc:spChg chg="add">
          <ac:chgData name="Nelly Kalinova" userId="526fe166e1564d3f" providerId="LiveId" clId="{AF7731E6-0A5A-4CF6-B9EA-25DB21A5CCF5}" dt="2023-09-04T20:15:02.252" v="3247" actId="26606"/>
          <ac:spMkLst>
            <pc:docMk/>
            <pc:sldMk cId="2862635414" sldId="284"/>
            <ac:spMk id="6155" creationId="{6A862265-5CA3-4C40-8582-7534C3B03C2A}"/>
          </ac:spMkLst>
        </pc:spChg>
        <pc:spChg chg="add">
          <ac:chgData name="Nelly Kalinova" userId="526fe166e1564d3f" providerId="LiveId" clId="{AF7731E6-0A5A-4CF6-B9EA-25DB21A5CCF5}" dt="2023-09-04T20:15:02.252" v="3247" actId="26606"/>
          <ac:spMkLst>
            <pc:docMk/>
            <pc:sldMk cId="2862635414" sldId="284"/>
            <ac:spMk id="6157" creationId="{600EF80B-0391-4082-9AF5-F15B091B4CE9}"/>
          </ac:spMkLst>
        </pc:spChg>
        <pc:spChg chg="add">
          <ac:chgData name="Nelly Kalinova" userId="526fe166e1564d3f" providerId="LiveId" clId="{AF7731E6-0A5A-4CF6-B9EA-25DB21A5CCF5}" dt="2023-09-04T20:15:02.252" v="3247" actId="26606"/>
          <ac:spMkLst>
            <pc:docMk/>
            <pc:sldMk cId="2862635414" sldId="284"/>
            <ac:spMk id="6161" creationId="{3FBF03E8-C602-4192-9C52-F84B29FDCC88}"/>
          </ac:spMkLst>
        </pc:spChg>
        <pc:graphicFrameChg chg="add mod modGraphic">
          <ac:chgData name="Nelly Kalinova" userId="526fe166e1564d3f" providerId="LiveId" clId="{AF7731E6-0A5A-4CF6-B9EA-25DB21A5CCF5}" dt="2023-09-04T20:17:57.584" v="3564" actId="1076"/>
          <ac:graphicFrameMkLst>
            <pc:docMk/>
            <pc:sldMk cId="2862635414" sldId="284"/>
            <ac:graphicFrameMk id="4" creationId="{CEA9E82D-2F2E-B7DF-B6F6-E6500B0617A6}"/>
          </ac:graphicFrameMkLst>
        </pc:graphicFrameChg>
        <pc:picChg chg="add mod ord">
          <ac:chgData name="Nelly Kalinova" userId="526fe166e1564d3f" providerId="LiveId" clId="{AF7731E6-0A5A-4CF6-B9EA-25DB21A5CCF5}" dt="2023-09-04T20:15:10.024" v="3249" actId="1076"/>
          <ac:picMkLst>
            <pc:docMk/>
            <pc:sldMk cId="2862635414" sldId="284"/>
            <ac:picMk id="6146" creationId="{07A76724-E767-BEA4-0031-E68E8F98293E}"/>
          </ac:picMkLst>
        </pc:picChg>
        <pc:cxnChg chg="add">
          <ac:chgData name="Nelly Kalinova" userId="526fe166e1564d3f" providerId="LiveId" clId="{AF7731E6-0A5A-4CF6-B9EA-25DB21A5CCF5}" dt="2023-09-04T20:15:02.252" v="3247" actId="26606"/>
          <ac:cxnSpMkLst>
            <pc:docMk/>
            <pc:sldMk cId="2862635414" sldId="284"/>
            <ac:cxnSpMk id="6159" creationId="{D33AC32D-5F44-45F7-A0BD-7C11A86BED57}"/>
          </ac:cxnSpMkLst>
        </pc:cxnChg>
      </pc:sldChg>
      <pc:sldChg chg="addSp delSp modSp new mod setBg">
        <pc:chgData name="Nelly Kalinova" userId="526fe166e1564d3f" providerId="LiveId" clId="{AF7731E6-0A5A-4CF6-B9EA-25DB21A5CCF5}" dt="2023-09-04T20:24:07.718" v="3601" actId="26606"/>
        <pc:sldMkLst>
          <pc:docMk/>
          <pc:sldMk cId="2593028128" sldId="285"/>
        </pc:sldMkLst>
        <pc:spChg chg="mod ord">
          <ac:chgData name="Nelly Kalinova" userId="526fe166e1564d3f" providerId="LiveId" clId="{AF7731E6-0A5A-4CF6-B9EA-25DB21A5CCF5}" dt="2023-09-04T20:24:07.718" v="3601" actId="26606"/>
          <ac:spMkLst>
            <pc:docMk/>
            <pc:sldMk cId="2593028128" sldId="285"/>
            <ac:spMk id="2" creationId="{D1D885F5-7E76-91A5-907C-635C653F0359}"/>
          </ac:spMkLst>
        </pc:spChg>
        <pc:spChg chg="del">
          <ac:chgData name="Nelly Kalinova" userId="526fe166e1564d3f" providerId="LiveId" clId="{AF7731E6-0A5A-4CF6-B9EA-25DB21A5CCF5}" dt="2023-09-04T20:24:05.155" v="3600"/>
          <ac:spMkLst>
            <pc:docMk/>
            <pc:sldMk cId="2593028128" sldId="285"/>
            <ac:spMk id="3" creationId="{FF3802A1-0FFE-560B-2395-9CBFC7C98789}"/>
          </ac:spMkLst>
        </pc:spChg>
        <pc:spChg chg="add">
          <ac:chgData name="Nelly Kalinova" userId="526fe166e1564d3f" providerId="LiveId" clId="{AF7731E6-0A5A-4CF6-B9EA-25DB21A5CCF5}" dt="2023-09-04T20:24:07.718" v="3601" actId="26606"/>
          <ac:spMkLst>
            <pc:docMk/>
            <pc:sldMk cId="2593028128" sldId="285"/>
            <ac:spMk id="7177" creationId="{C5725D68-8A0E-415C-AF7F-3771B66B9AC9}"/>
          </ac:spMkLst>
        </pc:spChg>
        <pc:spChg chg="add">
          <ac:chgData name="Nelly Kalinova" userId="526fe166e1564d3f" providerId="LiveId" clId="{AF7731E6-0A5A-4CF6-B9EA-25DB21A5CCF5}" dt="2023-09-04T20:24:07.718" v="3601" actId="26606"/>
          <ac:spMkLst>
            <pc:docMk/>
            <pc:sldMk cId="2593028128" sldId="285"/>
            <ac:spMk id="7183" creationId="{EC6A6BD8-DE15-435F-B981-E5851C0CCB52}"/>
          </ac:spMkLst>
        </pc:spChg>
        <pc:picChg chg="add mod">
          <ac:chgData name="Nelly Kalinova" userId="526fe166e1564d3f" providerId="LiveId" clId="{AF7731E6-0A5A-4CF6-B9EA-25DB21A5CCF5}" dt="2023-09-04T20:24:07.718" v="3601" actId="26606"/>
          <ac:picMkLst>
            <pc:docMk/>
            <pc:sldMk cId="2593028128" sldId="285"/>
            <ac:picMk id="7170" creationId="{70C71C4F-C4E3-BD90-FA78-24DBDD60F5DD}"/>
          </ac:picMkLst>
        </pc:picChg>
        <pc:picChg chg="add">
          <ac:chgData name="Nelly Kalinova" userId="526fe166e1564d3f" providerId="LiveId" clId="{AF7731E6-0A5A-4CF6-B9EA-25DB21A5CCF5}" dt="2023-09-04T20:24:07.718" v="3601" actId="26606"/>
          <ac:picMkLst>
            <pc:docMk/>
            <pc:sldMk cId="2593028128" sldId="285"/>
            <ac:picMk id="7175" creationId="{6C4AC067-D504-471C-8EA7-D3CB990B8D61}"/>
          </ac:picMkLst>
        </pc:picChg>
        <pc:picChg chg="add">
          <ac:chgData name="Nelly Kalinova" userId="526fe166e1564d3f" providerId="LiveId" clId="{AF7731E6-0A5A-4CF6-B9EA-25DB21A5CCF5}" dt="2023-09-04T20:24:07.718" v="3601" actId="26606"/>
          <ac:picMkLst>
            <pc:docMk/>
            <pc:sldMk cId="2593028128" sldId="285"/>
            <ac:picMk id="7181" creationId="{6C6CF9F7-5642-4F7B-8A15-C78EA0AB92AC}"/>
          </ac:picMkLst>
        </pc:picChg>
        <pc:picChg chg="add">
          <ac:chgData name="Nelly Kalinova" userId="526fe166e1564d3f" providerId="LiveId" clId="{AF7731E6-0A5A-4CF6-B9EA-25DB21A5CCF5}" dt="2023-09-04T20:24:07.718" v="3601" actId="26606"/>
          <ac:picMkLst>
            <pc:docMk/>
            <pc:sldMk cId="2593028128" sldId="285"/>
            <ac:picMk id="7185" creationId="{624F1A9F-0387-4CB9-A2EE-CA119CC44D40}"/>
          </ac:picMkLst>
        </pc:picChg>
        <pc:cxnChg chg="add">
          <ac:chgData name="Nelly Kalinova" userId="526fe166e1564d3f" providerId="LiveId" clId="{AF7731E6-0A5A-4CF6-B9EA-25DB21A5CCF5}" dt="2023-09-04T20:24:07.718" v="3601" actId="26606"/>
          <ac:cxnSpMkLst>
            <pc:docMk/>
            <pc:sldMk cId="2593028128" sldId="285"/>
            <ac:cxnSpMk id="7179" creationId="{6BE714B4-F36E-4926-93B3-190E5EC13C08}"/>
          </ac:cxnSpMkLst>
        </pc:cxnChg>
      </pc:sldChg>
      <pc:sldChg chg="addSp modSp new mod modAnim">
        <pc:chgData name="Nelly Kalinova" userId="526fe166e1564d3f" providerId="LiveId" clId="{AF7731E6-0A5A-4CF6-B9EA-25DB21A5CCF5}" dt="2023-09-04T20:37:23.885" v="4048"/>
        <pc:sldMkLst>
          <pc:docMk/>
          <pc:sldMk cId="2976737515" sldId="286"/>
        </pc:sldMkLst>
        <pc:spChg chg="mod">
          <ac:chgData name="Nelly Kalinova" userId="526fe166e1564d3f" providerId="LiveId" clId="{AF7731E6-0A5A-4CF6-B9EA-25DB21A5CCF5}" dt="2023-09-04T20:24:54.922" v="3617" actId="20577"/>
          <ac:spMkLst>
            <pc:docMk/>
            <pc:sldMk cId="2976737515" sldId="286"/>
            <ac:spMk id="2" creationId="{AA341071-81F1-6459-D62A-C0C46EC3C8C2}"/>
          </ac:spMkLst>
        </pc:spChg>
        <pc:spChg chg="mod">
          <ac:chgData name="Nelly Kalinova" userId="526fe166e1564d3f" providerId="LiveId" clId="{AF7731E6-0A5A-4CF6-B9EA-25DB21A5CCF5}" dt="2023-09-04T20:35:54.606" v="3966" actId="20577"/>
          <ac:spMkLst>
            <pc:docMk/>
            <pc:sldMk cId="2976737515" sldId="286"/>
            <ac:spMk id="3" creationId="{0E367A01-C0F0-D4FD-7452-87411FB51003}"/>
          </ac:spMkLst>
        </pc:spChg>
        <pc:graphicFrameChg chg="add mod modGraphic">
          <ac:chgData name="Nelly Kalinova" userId="526fe166e1564d3f" providerId="LiveId" clId="{AF7731E6-0A5A-4CF6-B9EA-25DB21A5CCF5}" dt="2023-09-04T20:37:15.270" v="4046" actId="1076"/>
          <ac:graphicFrameMkLst>
            <pc:docMk/>
            <pc:sldMk cId="2976737515" sldId="286"/>
            <ac:graphicFrameMk id="4" creationId="{EFE0F419-C98B-02B4-E2ED-85682C85E71F}"/>
          </ac:graphicFrameMkLst>
        </pc:graphicFrameChg>
      </pc:sldChg>
      <pc:sldChg chg="addSp modSp new mod">
        <pc:chgData name="Nelly Kalinova" userId="526fe166e1564d3f" providerId="LiveId" clId="{AF7731E6-0A5A-4CF6-B9EA-25DB21A5CCF5}" dt="2023-09-04T20:56:33.221" v="4621" actId="1076"/>
        <pc:sldMkLst>
          <pc:docMk/>
          <pc:sldMk cId="3594142931" sldId="287"/>
        </pc:sldMkLst>
        <pc:spChg chg="mod">
          <ac:chgData name="Nelly Kalinova" userId="526fe166e1564d3f" providerId="LiveId" clId="{AF7731E6-0A5A-4CF6-B9EA-25DB21A5CCF5}" dt="2023-09-04T20:46:19.851" v="4096" actId="20577"/>
          <ac:spMkLst>
            <pc:docMk/>
            <pc:sldMk cId="3594142931" sldId="287"/>
            <ac:spMk id="2" creationId="{BC6977D2-DB69-0331-870E-0D59367938C9}"/>
          </ac:spMkLst>
        </pc:spChg>
        <pc:spChg chg="mod">
          <ac:chgData name="Nelly Kalinova" userId="526fe166e1564d3f" providerId="LiveId" clId="{AF7731E6-0A5A-4CF6-B9EA-25DB21A5CCF5}" dt="2023-09-04T20:56:24.999" v="4619" actId="14100"/>
          <ac:spMkLst>
            <pc:docMk/>
            <pc:sldMk cId="3594142931" sldId="287"/>
            <ac:spMk id="3" creationId="{096804C9-E325-4DAE-6FD1-6D92A3BF2589}"/>
          </ac:spMkLst>
        </pc:spChg>
        <pc:graphicFrameChg chg="add mod modGraphic">
          <ac:chgData name="Nelly Kalinova" userId="526fe166e1564d3f" providerId="LiveId" clId="{AF7731E6-0A5A-4CF6-B9EA-25DB21A5CCF5}" dt="2023-09-04T20:56:33.221" v="4621" actId="1076"/>
          <ac:graphicFrameMkLst>
            <pc:docMk/>
            <pc:sldMk cId="3594142931" sldId="287"/>
            <ac:graphicFrameMk id="4" creationId="{0CA91167-B238-F6AB-1BC0-A744095F1CF3}"/>
          </ac:graphicFrameMkLst>
        </pc:graphicFrameChg>
      </pc:sldChg>
      <pc:sldChg chg="new del">
        <pc:chgData name="Nelly Kalinova" userId="526fe166e1564d3f" providerId="LiveId" clId="{AF7731E6-0A5A-4CF6-B9EA-25DB21A5CCF5}" dt="2023-09-04T21:04:27.505" v="4623" actId="2696"/>
        <pc:sldMkLst>
          <pc:docMk/>
          <pc:sldMk cId="1663131618" sldId="288"/>
        </pc:sldMkLst>
      </pc:sldChg>
      <pc:sldChg chg="add">
        <pc:chgData name="Nelly Kalinova" userId="526fe166e1564d3f" providerId="LiveId" clId="{AF7731E6-0A5A-4CF6-B9EA-25DB21A5CCF5}" dt="2023-09-04T21:29:31.731" v="4979" actId="2890"/>
        <pc:sldMkLst>
          <pc:docMk/>
          <pc:sldMk cId="3791637998" sldId="288"/>
        </pc:sldMkLst>
      </pc:sldChg>
    </pc:docChg>
  </pc:docChgLst>
  <pc:docChgLst>
    <pc:chgData name="Nelly Kalinova" userId="526fe166e1564d3f" providerId="LiveId" clId="{4C04EB16-3660-4F95-AACF-E7810700200C}"/>
    <pc:docChg chg="addSld modSld">
      <pc:chgData name="Nelly Kalinova" userId="526fe166e1564d3f" providerId="LiveId" clId="{4C04EB16-3660-4F95-AACF-E7810700200C}" dt="2023-08-28T20:55:49.108" v="108" actId="20577"/>
      <pc:docMkLst>
        <pc:docMk/>
      </pc:docMkLst>
      <pc:sldChg chg="modSp new mod">
        <pc:chgData name="Nelly Kalinova" userId="526fe166e1564d3f" providerId="LiveId" clId="{4C04EB16-3660-4F95-AACF-E7810700200C}" dt="2023-08-28T20:55:49.108" v="108" actId="20577"/>
        <pc:sldMkLst>
          <pc:docMk/>
          <pc:sldMk cId="710156159" sldId="268"/>
        </pc:sldMkLst>
        <pc:spChg chg="mod">
          <ac:chgData name="Nelly Kalinova" userId="526fe166e1564d3f" providerId="LiveId" clId="{4C04EB16-3660-4F95-AACF-E7810700200C}" dt="2023-08-28T20:55:27.783" v="10" actId="20577"/>
          <ac:spMkLst>
            <pc:docMk/>
            <pc:sldMk cId="710156159" sldId="268"/>
            <ac:spMk id="2" creationId="{9FEA9AD8-5C7E-5B29-1105-3E9FDFED53A2}"/>
          </ac:spMkLst>
        </pc:spChg>
        <pc:spChg chg="mod">
          <ac:chgData name="Nelly Kalinova" userId="526fe166e1564d3f" providerId="LiveId" clId="{4C04EB16-3660-4F95-AACF-E7810700200C}" dt="2023-08-28T20:55:49.108" v="108" actId="20577"/>
          <ac:spMkLst>
            <pc:docMk/>
            <pc:sldMk cId="710156159" sldId="268"/>
            <ac:spMk id="3" creationId="{4538CD3E-1AF2-A19D-56AD-86C2DECE9020}"/>
          </ac:spMkLst>
        </pc:spChg>
      </pc:sldChg>
    </pc:docChg>
  </pc:docChgLst>
  <pc:docChgLst>
    <pc:chgData name="Nelly Kalinova" userId="526fe166e1564d3f" providerId="LiveId" clId="{19FBFEDD-74E6-4AAB-B152-B796465555F0}"/>
    <pc:docChg chg="custSel addSld modSld modSection">
      <pc:chgData name="Nelly Kalinova" userId="526fe166e1564d3f" providerId="LiveId" clId="{19FBFEDD-74E6-4AAB-B152-B796465555F0}" dt="2023-09-04T21:33:27.853" v="123" actId="20577"/>
      <pc:docMkLst>
        <pc:docMk/>
      </pc:docMkLst>
      <pc:sldChg chg="modSp new mod">
        <pc:chgData name="Nelly Kalinova" userId="526fe166e1564d3f" providerId="LiveId" clId="{19FBFEDD-74E6-4AAB-B152-B796465555F0}" dt="2023-09-04T21:33:27.853" v="123" actId="20577"/>
        <pc:sldMkLst>
          <pc:docMk/>
          <pc:sldMk cId="2465215075" sldId="289"/>
        </pc:sldMkLst>
        <pc:spChg chg="mod">
          <ac:chgData name="Nelly Kalinova" userId="526fe166e1564d3f" providerId="LiveId" clId="{19FBFEDD-74E6-4AAB-B152-B796465555F0}" dt="2023-09-04T21:33:02.480" v="23" actId="20577"/>
          <ac:spMkLst>
            <pc:docMk/>
            <pc:sldMk cId="2465215075" sldId="289"/>
            <ac:spMk id="2" creationId="{45C2FC98-4D61-7530-40B6-6C29BB7208C6}"/>
          </ac:spMkLst>
        </pc:spChg>
        <pc:spChg chg="mod">
          <ac:chgData name="Nelly Kalinova" userId="526fe166e1564d3f" providerId="LiveId" clId="{19FBFEDD-74E6-4AAB-B152-B796465555F0}" dt="2023-09-04T21:33:27.853" v="123" actId="20577"/>
          <ac:spMkLst>
            <pc:docMk/>
            <pc:sldMk cId="2465215075" sldId="289"/>
            <ac:spMk id="3" creationId="{EE8D110B-5999-E898-0678-F2293E0BB3D5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svg"/><Relationship Id="rId1" Type="http://schemas.openxmlformats.org/officeDocument/2006/relationships/image" Target="../media/image19.pn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svg"/><Relationship Id="rId1" Type="http://schemas.openxmlformats.org/officeDocument/2006/relationships/image" Target="../media/image21.pn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svg"/><Relationship Id="rId1" Type="http://schemas.openxmlformats.org/officeDocument/2006/relationships/image" Target="../media/image25.pn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10" Type="http://schemas.openxmlformats.org/officeDocument/2006/relationships/image" Target="../media/image36.svg"/><Relationship Id="rId4" Type="http://schemas.openxmlformats.org/officeDocument/2006/relationships/image" Target="../media/image30.svg"/><Relationship Id="rId9" Type="http://schemas.openxmlformats.org/officeDocument/2006/relationships/image" Target="../media/image35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svg"/><Relationship Id="rId1" Type="http://schemas.openxmlformats.org/officeDocument/2006/relationships/image" Target="../media/image19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svg"/><Relationship Id="rId1" Type="http://schemas.openxmlformats.org/officeDocument/2006/relationships/image" Target="../media/image21.pn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svg"/><Relationship Id="rId1" Type="http://schemas.openxmlformats.org/officeDocument/2006/relationships/image" Target="../media/image25.pn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10" Type="http://schemas.openxmlformats.org/officeDocument/2006/relationships/image" Target="../media/image36.svg"/><Relationship Id="rId4" Type="http://schemas.openxmlformats.org/officeDocument/2006/relationships/image" Target="../media/image30.svg"/><Relationship Id="rId9" Type="http://schemas.openxmlformats.org/officeDocument/2006/relationships/image" Target="../media/image3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FC4045-5A2A-4D4E-93C4-0371FC3CE6C7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C61DD1B-0713-49D7-A9C8-4F57FCFC4205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Komu se podařilo domácí úkol splnit?</a:t>
          </a:r>
          <a:endParaRPr lang="en-US"/>
        </a:p>
      </dgm:t>
    </dgm:pt>
    <dgm:pt modelId="{3C2E617F-9909-4411-8C78-F04B0E7F6B60}" type="parTrans" cxnId="{941DC7C9-F31C-4572-BC88-28EEC81A0D03}">
      <dgm:prSet/>
      <dgm:spPr/>
      <dgm:t>
        <a:bodyPr/>
        <a:lstStyle/>
        <a:p>
          <a:endParaRPr lang="en-US"/>
        </a:p>
      </dgm:t>
    </dgm:pt>
    <dgm:pt modelId="{4DBDC7EA-B957-4AA2-B923-BD5CC8030090}" type="sibTrans" cxnId="{941DC7C9-F31C-4572-BC88-28EEC81A0D03}">
      <dgm:prSet/>
      <dgm:spPr/>
      <dgm:t>
        <a:bodyPr/>
        <a:lstStyle/>
        <a:p>
          <a:endParaRPr lang="en-US"/>
        </a:p>
      </dgm:t>
    </dgm:pt>
    <dgm:pt modelId="{3C932371-15DA-4859-9408-B3B04E062147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Jaký byl zážitek?</a:t>
          </a:r>
          <a:endParaRPr lang="en-US"/>
        </a:p>
      </dgm:t>
    </dgm:pt>
    <dgm:pt modelId="{D2DD0824-1A6E-4851-8AB3-BB039E3F2A71}" type="parTrans" cxnId="{D9832D32-6166-4D01-AFF3-5CC454374289}">
      <dgm:prSet/>
      <dgm:spPr/>
      <dgm:t>
        <a:bodyPr/>
        <a:lstStyle/>
        <a:p>
          <a:endParaRPr lang="en-US"/>
        </a:p>
      </dgm:t>
    </dgm:pt>
    <dgm:pt modelId="{18D70BE5-0C31-43A0-9AEB-55FEB86F30DA}" type="sibTrans" cxnId="{D9832D32-6166-4D01-AFF3-5CC454374289}">
      <dgm:prSet/>
      <dgm:spPr/>
      <dgm:t>
        <a:bodyPr/>
        <a:lstStyle/>
        <a:p>
          <a:endParaRPr lang="en-US"/>
        </a:p>
      </dgm:t>
    </dgm:pt>
    <dgm:pt modelId="{7185BE95-4FFD-4B51-B2C6-474C589A9289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Co šlo dobře?</a:t>
          </a:r>
          <a:endParaRPr lang="en-US"/>
        </a:p>
      </dgm:t>
    </dgm:pt>
    <dgm:pt modelId="{8CC9A9F0-AC94-45ED-91C6-8AA1DA78938D}" type="parTrans" cxnId="{DEB6870C-C802-4F6D-98A5-3EA6FCDDA3A5}">
      <dgm:prSet/>
      <dgm:spPr/>
      <dgm:t>
        <a:bodyPr/>
        <a:lstStyle/>
        <a:p>
          <a:endParaRPr lang="en-US"/>
        </a:p>
      </dgm:t>
    </dgm:pt>
    <dgm:pt modelId="{334FF58F-067D-46A0-8E3E-2BB6C21238F8}" type="sibTrans" cxnId="{DEB6870C-C802-4F6D-98A5-3EA6FCDDA3A5}">
      <dgm:prSet/>
      <dgm:spPr/>
      <dgm:t>
        <a:bodyPr/>
        <a:lstStyle/>
        <a:p>
          <a:endParaRPr lang="en-US"/>
        </a:p>
      </dgm:t>
    </dgm:pt>
    <dgm:pt modelId="{8F0AFA7D-EE31-4F2C-8ACA-C4AC0F36B710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Čemu jsem vyhnul/vyhnula?</a:t>
          </a:r>
          <a:endParaRPr lang="en-US"/>
        </a:p>
      </dgm:t>
    </dgm:pt>
    <dgm:pt modelId="{AC3F575E-1091-4979-8C4A-3953FF2F327C}" type="parTrans" cxnId="{147640C5-C815-4670-AA7E-BB6091E37291}">
      <dgm:prSet/>
      <dgm:spPr/>
      <dgm:t>
        <a:bodyPr/>
        <a:lstStyle/>
        <a:p>
          <a:endParaRPr lang="en-US"/>
        </a:p>
      </dgm:t>
    </dgm:pt>
    <dgm:pt modelId="{59C1CB7E-0601-46D3-B5E4-496FD7595490}" type="sibTrans" cxnId="{147640C5-C815-4670-AA7E-BB6091E37291}">
      <dgm:prSet/>
      <dgm:spPr/>
      <dgm:t>
        <a:bodyPr/>
        <a:lstStyle/>
        <a:p>
          <a:endParaRPr lang="en-US"/>
        </a:p>
      </dgm:t>
    </dgm:pt>
    <dgm:pt modelId="{3CE5B604-4C41-4B42-A9FE-3120E5D99C8A}">
      <dgm:prSet/>
      <dgm:spPr/>
      <dgm:t>
        <a:bodyPr/>
        <a:lstStyle/>
        <a:p>
          <a:pPr>
            <a:lnSpc>
              <a:spcPct val="100000"/>
            </a:lnSpc>
          </a:pPr>
          <a:r>
            <a:rPr lang="cs-CZ"/>
            <a:t>Použil/a jsem dovednost záměrně? </a:t>
          </a:r>
          <a:endParaRPr lang="en-US"/>
        </a:p>
      </dgm:t>
    </dgm:pt>
    <dgm:pt modelId="{BFD610F1-F3E3-44E3-AB27-3D250F293497}" type="parTrans" cxnId="{86E7F2C0-B924-438B-B9A8-8F655FC5D819}">
      <dgm:prSet/>
      <dgm:spPr/>
      <dgm:t>
        <a:bodyPr/>
        <a:lstStyle/>
        <a:p>
          <a:endParaRPr lang="en-US"/>
        </a:p>
      </dgm:t>
    </dgm:pt>
    <dgm:pt modelId="{B1DD22D3-75D8-4F5B-9BF6-590DAE41B24D}" type="sibTrans" cxnId="{86E7F2C0-B924-438B-B9A8-8F655FC5D819}">
      <dgm:prSet/>
      <dgm:spPr/>
      <dgm:t>
        <a:bodyPr/>
        <a:lstStyle/>
        <a:p>
          <a:endParaRPr lang="en-US"/>
        </a:p>
      </dgm:t>
    </dgm:pt>
    <dgm:pt modelId="{CC5ACEA9-4963-4F0E-95BA-17E21FF5A676}" type="pres">
      <dgm:prSet presAssocID="{49FC4045-5A2A-4D4E-93C4-0371FC3CE6C7}" presName="root" presStyleCnt="0">
        <dgm:presLayoutVars>
          <dgm:dir/>
          <dgm:resizeHandles val="exact"/>
        </dgm:presLayoutVars>
      </dgm:prSet>
      <dgm:spPr/>
    </dgm:pt>
    <dgm:pt modelId="{11F18879-F130-4301-A7D2-7B152C041E81}" type="pres">
      <dgm:prSet presAssocID="{BC61DD1B-0713-49D7-A9C8-4F57FCFC4205}" presName="compNode" presStyleCnt="0"/>
      <dgm:spPr/>
    </dgm:pt>
    <dgm:pt modelId="{5224BD26-C9F0-4325-8DCC-60E88597405E}" type="pres">
      <dgm:prSet presAssocID="{BC61DD1B-0713-49D7-A9C8-4F57FCFC4205}" presName="bgRect" presStyleLbl="bgShp" presStyleIdx="0" presStyleCnt="5"/>
      <dgm:spPr/>
    </dgm:pt>
    <dgm:pt modelId="{CB242E8A-490D-4BD0-823D-9C5B8B6F8FD1}" type="pres">
      <dgm:prSet presAssocID="{BC61DD1B-0713-49D7-A9C8-4F57FCFC4205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mov"/>
        </a:ext>
      </dgm:extLst>
    </dgm:pt>
    <dgm:pt modelId="{F3D6C0C4-890F-422E-83F2-6B5B147A5928}" type="pres">
      <dgm:prSet presAssocID="{BC61DD1B-0713-49D7-A9C8-4F57FCFC4205}" presName="spaceRect" presStyleCnt="0"/>
      <dgm:spPr/>
    </dgm:pt>
    <dgm:pt modelId="{9CAE89F4-4A09-45C8-9A84-C2AA9E53778D}" type="pres">
      <dgm:prSet presAssocID="{BC61DD1B-0713-49D7-A9C8-4F57FCFC4205}" presName="parTx" presStyleLbl="revTx" presStyleIdx="0" presStyleCnt="5">
        <dgm:presLayoutVars>
          <dgm:chMax val="0"/>
          <dgm:chPref val="0"/>
        </dgm:presLayoutVars>
      </dgm:prSet>
      <dgm:spPr/>
    </dgm:pt>
    <dgm:pt modelId="{1C70D063-24E8-4981-82E2-E7E0622451ED}" type="pres">
      <dgm:prSet presAssocID="{4DBDC7EA-B957-4AA2-B923-BD5CC8030090}" presName="sibTrans" presStyleCnt="0"/>
      <dgm:spPr/>
    </dgm:pt>
    <dgm:pt modelId="{87BC2A4E-5AEE-43F2-8E79-CE888D1A83DB}" type="pres">
      <dgm:prSet presAssocID="{3C932371-15DA-4859-9408-B3B04E062147}" presName="compNode" presStyleCnt="0"/>
      <dgm:spPr/>
    </dgm:pt>
    <dgm:pt modelId="{78E26E52-F827-40C4-B9C4-D9350164D859}" type="pres">
      <dgm:prSet presAssocID="{3C932371-15DA-4859-9408-B3B04E062147}" presName="bgRect" presStyleLbl="bgShp" presStyleIdx="1" presStyleCnt="5"/>
      <dgm:spPr/>
    </dgm:pt>
    <dgm:pt modelId="{4A7BA1D5-0268-4BF3-B6BC-F9E82174E3AA}" type="pres">
      <dgm:prSet presAssocID="{3C932371-15DA-4859-9408-B3B04E062147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ot Air Balloon"/>
        </a:ext>
      </dgm:extLst>
    </dgm:pt>
    <dgm:pt modelId="{37551FCB-FAE1-463C-8078-646645418AA5}" type="pres">
      <dgm:prSet presAssocID="{3C932371-15DA-4859-9408-B3B04E062147}" presName="spaceRect" presStyleCnt="0"/>
      <dgm:spPr/>
    </dgm:pt>
    <dgm:pt modelId="{A10214F8-47BF-4CD0-913D-2920EF7E372A}" type="pres">
      <dgm:prSet presAssocID="{3C932371-15DA-4859-9408-B3B04E062147}" presName="parTx" presStyleLbl="revTx" presStyleIdx="1" presStyleCnt="5">
        <dgm:presLayoutVars>
          <dgm:chMax val="0"/>
          <dgm:chPref val="0"/>
        </dgm:presLayoutVars>
      </dgm:prSet>
      <dgm:spPr/>
    </dgm:pt>
    <dgm:pt modelId="{1944B894-5F6B-4774-AAFA-B637E4AB6E19}" type="pres">
      <dgm:prSet presAssocID="{18D70BE5-0C31-43A0-9AEB-55FEB86F30DA}" presName="sibTrans" presStyleCnt="0"/>
      <dgm:spPr/>
    </dgm:pt>
    <dgm:pt modelId="{A7C8D008-466E-4B58-9BBE-ADFD13F097AA}" type="pres">
      <dgm:prSet presAssocID="{7185BE95-4FFD-4B51-B2C6-474C589A9289}" presName="compNode" presStyleCnt="0"/>
      <dgm:spPr/>
    </dgm:pt>
    <dgm:pt modelId="{DBE62559-8ADE-4013-82C0-FE0589412438}" type="pres">
      <dgm:prSet presAssocID="{7185BE95-4FFD-4B51-B2C6-474C589A9289}" presName="bgRect" presStyleLbl="bgShp" presStyleIdx="2" presStyleCnt="5"/>
      <dgm:spPr/>
    </dgm:pt>
    <dgm:pt modelId="{C8A688CC-3166-4272-80D7-3DBCF6EE8716}" type="pres">
      <dgm:prSet presAssocID="{7185BE95-4FFD-4B51-B2C6-474C589A9289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Zaškrtnutí"/>
        </a:ext>
      </dgm:extLst>
    </dgm:pt>
    <dgm:pt modelId="{F2AA5502-4C17-47E0-B9BC-7DE8C5834808}" type="pres">
      <dgm:prSet presAssocID="{7185BE95-4FFD-4B51-B2C6-474C589A9289}" presName="spaceRect" presStyleCnt="0"/>
      <dgm:spPr/>
    </dgm:pt>
    <dgm:pt modelId="{2AD2CACD-2CD7-49E8-A58D-4964BBC1B356}" type="pres">
      <dgm:prSet presAssocID="{7185BE95-4FFD-4B51-B2C6-474C589A9289}" presName="parTx" presStyleLbl="revTx" presStyleIdx="2" presStyleCnt="5">
        <dgm:presLayoutVars>
          <dgm:chMax val="0"/>
          <dgm:chPref val="0"/>
        </dgm:presLayoutVars>
      </dgm:prSet>
      <dgm:spPr/>
    </dgm:pt>
    <dgm:pt modelId="{51441C5B-7814-4B71-A2EB-39EC6F4EE8B5}" type="pres">
      <dgm:prSet presAssocID="{334FF58F-067D-46A0-8E3E-2BB6C21238F8}" presName="sibTrans" presStyleCnt="0"/>
      <dgm:spPr/>
    </dgm:pt>
    <dgm:pt modelId="{7299E40A-1693-4362-9056-12D96F26349A}" type="pres">
      <dgm:prSet presAssocID="{8F0AFA7D-EE31-4F2C-8ACA-C4AC0F36B710}" presName="compNode" presStyleCnt="0"/>
      <dgm:spPr/>
    </dgm:pt>
    <dgm:pt modelId="{2128234F-46B5-4830-ADAE-468D790E64D6}" type="pres">
      <dgm:prSet presAssocID="{8F0AFA7D-EE31-4F2C-8ACA-C4AC0F36B710}" presName="bgRect" presStyleLbl="bgShp" presStyleIdx="3" presStyleCnt="5"/>
      <dgm:spPr/>
    </dgm:pt>
    <dgm:pt modelId="{3B5B2212-60AB-4909-BFF3-3A9C7B577E1F}" type="pres">
      <dgm:prSet presAssocID="{8F0AFA7D-EE31-4F2C-8ACA-C4AC0F36B710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itulky"/>
        </a:ext>
      </dgm:extLst>
    </dgm:pt>
    <dgm:pt modelId="{10230BC1-4392-4474-80A5-0DFD4DE4409B}" type="pres">
      <dgm:prSet presAssocID="{8F0AFA7D-EE31-4F2C-8ACA-C4AC0F36B710}" presName="spaceRect" presStyleCnt="0"/>
      <dgm:spPr/>
    </dgm:pt>
    <dgm:pt modelId="{D964384B-9B33-40AA-A539-386C7DE19F5B}" type="pres">
      <dgm:prSet presAssocID="{8F0AFA7D-EE31-4F2C-8ACA-C4AC0F36B710}" presName="parTx" presStyleLbl="revTx" presStyleIdx="3" presStyleCnt="5">
        <dgm:presLayoutVars>
          <dgm:chMax val="0"/>
          <dgm:chPref val="0"/>
        </dgm:presLayoutVars>
      </dgm:prSet>
      <dgm:spPr/>
    </dgm:pt>
    <dgm:pt modelId="{337A6D6B-9978-41E9-B289-30A8F36405B7}" type="pres">
      <dgm:prSet presAssocID="{59C1CB7E-0601-46D3-B5E4-496FD7595490}" presName="sibTrans" presStyleCnt="0"/>
      <dgm:spPr/>
    </dgm:pt>
    <dgm:pt modelId="{2086BC52-0917-4E53-8D7E-E23AC4FC4C2B}" type="pres">
      <dgm:prSet presAssocID="{3CE5B604-4C41-4B42-A9FE-3120E5D99C8A}" presName="compNode" presStyleCnt="0"/>
      <dgm:spPr/>
    </dgm:pt>
    <dgm:pt modelId="{B983DAE4-441B-43F3-B149-943B2A34C62F}" type="pres">
      <dgm:prSet presAssocID="{3CE5B604-4C41-4B42-A9FE-3120E5D99C8A}" presName="bgRect" presStyleLbl="bgShp" presStyleIdx="4" presStyleCnt="5"/>
      <dgm:spPr/>
    </dgm:pt>
    <dgm:pt modelId="{0E9086EF-3BE2-4739-B88D-C83FF7C73BD1}" type="pres">
      <dgm:prSet presAssocID="{3CE5B604-4C41-4B42-A9FE-3120E5D99C8A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0D05B9A3-B4D7-4277-9A2E-B4AF8FED3581}" type="pres">
      <dgm:prSet presAssocID="{3CE5B604-4C41-4B42-A9FE-3120E5D99C8A}" presName="spaceRect" presStyleCnt="0"/>
      <dgm:spPr/>
    </dgm:pt>
    <dgm:pt modelId="{CD37186A-B369-4B8A-8401-017CC21AE5AF}" type="pres">
      <dgm:prSet presAssocID="{3CE5B604-4C41-4B42-A9FE-3120E5D99C8A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DEB6870C-C802-4F6D-98A5-3EA6FCDDA3A5}" srcId="{49FC4045-5A2A-4D4E-93C4-0371FC3CE6C7}" destId="{7185BE95-4FFD-4B51-B2C6-474C589A9289}" srcOrd="2" destOrd="0" parTransId="{8CC9A9F0-AC94-45ED-91C6-8AA1DA78938D}" sibTransId="{334FF58F-067D-46A0-8E3E-2BB6C21238F8}"/>
    <dgm:cxn modelId="{DF0F9D0E-08CC-41A4-B32B-3488CA8E25F0}" type="presOf" srcId="{8F0AFA7D-EE31-4F2C-8ACA-C4AC0F36B710}" destId="{D964384B-9B33-40AA-A539-386C7DE19F5B}" srcOrd="0" destOrd="0" presId="urn:microsoft.com/office/officeart/2018/2/layout/IconVerticalSolidList"/>
    <dgm:cxn modelId="{D9832D32-6166-4D01-AFF3-5CC454374289}" srcId="{49FC4045-5A2A-4D4E-93C4-0371FC3CE6C7}" destId="{3C932371-15DA-4859-9408-B3B04E062147}" srcOrd="1" destOrd="0" parTransId="{D2DD0824-1A6E-4851-8AB3-BB039E3F2A71}" sibTransId="{18D70BE5-0C31-43A0-9AEB-55FEB86F30DA}"/>
    <dgm:cxn modelId="{F261B147-FC59-4294-A9D1-26C8E679A066}" type="presOf" srcId="{3C932371-15DA-4859-9408-B3B04E062147}" destId="{A10214F8-47BF-4CD0-913D-2920EF7E372A}" srcOrd="0" destOrd="0" presId="urn:microsoft.com/office/officeart/2018/2/layout/IconVerticalSolidList"/>
    <dgm:cxn modelId="{EE411581-BE10-4EEF-BA2B-D79A77B421CC}" type="presOf" srcId="{49FC4045-5A2A-4D4E-93C4-0371FC3CE6C7}" destId="{CC5ACEA9-4963-4F0E-95BA-17E21FF5A676}" srcOrd="0" destOrd="0" presId="urn:microsoft.com/office/officeart/2018/2/layout/IconVerticalSolidList"/>
    <dgm:cxn modelId="{AAC13B9D-BD70-4A9A-9C58-5B1E1F9C4603}" type="presOf" srcId="{7185BE95-4FFD-4B51-B2C6-474C589A9289}" destId="{2AD2CACD-2CD7-49E8-A58D-4964BBC1B356}" srcOrd="0" destOrd="0" presId="urn:microsoft.com/office/officeart/2018/2/layout/IconVerticalSolidList"/>
    <dgm:cxn modelId="{AF7518B4-558D-4C1B-A1B2-261D242069E9}" type="presOf" srcId="{BC61DD1B-0713-49D7-A9C8-4F57FCFC4205}" destId="{9CAE89F4-4A09-45C8-9A84-C2AA9E53778D}" srcOrd="0" destOrd="0" presId="urn:microsoft.com/office/officeart/2018/2/layout/IconVerticalSolidList"/>
    <dgm:cxn modelId="{06F88BBC-50AC-4C43-AA98-961F6D449330}" type="presOf" srcId="{3CE5B604-4C41-4B42-A9FE-3120E5D99C8A}" destId="{CD37186A-B369-4B8A-8401-017CC21AE5AF}" srcOrd="0" destOrd="0" presId="urn:microsoft.com/office/officeart/2018/2/layout/IconVerticalSolidList"/>
    <dgm:cxn modelId="{86E7F2C0-B924-438B-B9A8-8F655FC5D819}" srcId="{49FC4045-5A2A-4D4E-93C4-0371FC3CE6C7}" destId="{3CE5B604-4C41-4B42-A9FE-3120E5D99C8A}" srcOrd="4" destOrd="0" parTransId="{BFD610F1-F3E3-44E3-AB27-3D250F293497}" sibTransId="{B1DD22D3-75D8-4F5B-9BF6-590DAE41B24D}"/>
    <dgm:cxn modelId="{147640C5-C815-4670-AA7E-BB6091E37291}" srcId="{49FC4045-5A2A-4D4E-93C4-0371FC3CE6C7}" destId="{8F0AFA7D-EE31-4F2C-8ACA-C4AC0F36B710}" srcOrd="3" destOrd="0" parTransId="{AC3F575E-1091-4979-8C4A-3953FF2F327C}" sibTransId="{59C1CB7E-0601-46D3-B5E4-496FD7595490}"/>
    <dgm:cxn modelId="{941DC7C9-F31C-4572-BC88-28EEC81A0D03}" srcId="{49FC4045-5A2A-4D4E-93C4-0371FC3CE6C7}" destId="{BC61DD1B-0713-49D7-A9C8-4F57FCFC4205}" srcOrd="0" destOrd="0" parTransId="{3C2E617F-9909-4411-8C78-F04B0E7F6B60}" sibTransId="{4DBDC7EA-B957-4AA2-B923-BD5CC8030090}"/>
    <dgm:cxn modelId="{F3B91541-7B6D-4C4A-80B9-054EBBD58A55}" type="presParOf" srcId="{CC5ACEA9-4963-4F0E-95BA-17E21FF5A676}" destId="{11F18879-F130-4301-A7D2-7B152C041E81}" srcOrd="0" destOrd="0" presId="urn:microsoft.com/office/officeart/2018/2/layout/IconVerticalSolidList"/>
    <dgm:cxn modelId="{F9AAC09D-704C-45EF-B7CE-17B95322B606}" type="presParOf" srcId="{11F18879-F130-4301-A7D2-7B152C041E81}" destId="{5224BD26-C9F0-4325-8DCC-60E88597405E}" srcOrd="0" destOrd="0" presId="urn:microsoft.com/office/officeart/2018/2/layout/IconVerticalSolidList"/>
    <dgm:cxn modelId="{AF65B86F-3143-4D97-9AE2-31E582A0C3AF}" type="presParOf" srcId="{11F18879-F130-4301-A7D2-7B152C041E81}" destId="{CB242E8A-490D-4BD0-823D-9C5B8B6F8FD1}" srcOrd="1" destOrd="0" presId="urn:microsoft.com/office/officeart/2018/2/layout/IconVerticalSolidList"/>
    <dgm:cxn modelId="{7E4CC9B6-19FE-4C3E-B08B-54BEC637BCCA}" type="presParOf" srcId="{11F18879-F130-4301-A7D2-7B152C041E81}" destId="{F3D6C0C4-890F-422E-83F2-6B5B147A5928}" srcOrd="2" destOrd="0" presId="urn:microsoft.com/office/officeart/2018/2/layout/IconVerticalSolidList"/>
    <dgm:cxn modelId="{4B43FE20-0DD8-41CF-8516-4DF3DD65EF80}" type="presParOf" srcId="{11F18879-F130-4301-A7D2-7B152C041E81}" destId="{9CAE89F4-4A09-45C8-9A84-C2AA9E53778D}" srcOrd="3" destOrd="0" presId="urn:microsoft.com/office/officeart/2018/2/layout/IconVerticalSolidList"/>
    <dgm:cxn modelId="{C11E211C-CB2A-46F9-BADC-3CAF3DC5723A}" type="presParOf" srcId="{CC5ACEA9-4963-4F0E-95BA-17E21FF5A676}" destId="{1C70D063-24E8-4981-82E2-E7E0622451ED}" srcOrd="1" destOrd="0" presId="urn:microsoft.com/office/officeart/2018/2/layout/IconVerticalSolidList"/>
    <dgm:cxn modelId="{FF584961-3199-442A-AACF-36549335CB8A}" type="presParOf" srcId="{CC5ACEA9-4963-4F0E-95BA-17E21FF5A676}" destId="{87BC2A4E-5AEE-43F2-8E79-CE888D1A83DB}" srcOrd="2" destOrd="0" presId="urn:microsoft.com/office/officeart/2018/2/layout/IconVerticalSolidList"/>
    <dgm:cxn modelId="{864EC63F-A8F0-44BD-BDBF-CF21FFC6F85B}" type="presParOf" srcId="{87BC2A4E-5AEE-43F2-8E79-CE888D1A83DB}" destId="{78E26E52-F827-40C4-B9C4-D9350164D859}" srcOrd="0" destOrd="0" presId="urn:microsoft.com/office/officeart/2018/2/layout/IconVerticalSolidList"/>
    <dgm:cxn modelId="{4F19D9DC-DF8C-40D7-90EB-9B2D54BC826D}" type="presParOf" srcId="{87BC2A4E-5AEE-43F2-8E79-CE888D1A83DB}" destId="{4A7BA1D5-0268-4BF3-B6BC-F9E82174E3AA}" srcOrd="1" destOrd="0" presId="urn:microsoft.com/office/officeart/2018/2/layout/IconVerticalSolidList"/>
    <dgm:cxn modelId="{5421FF3C-D6D9-45B1-9F91-A865AD6BA13A}" type="presParOf" srcId="{87BC2A4E-5AEE-43F2-8E79-CE888D1A83DB}" destId="{37551FCB-FAE1-463C-8078-646645418AA5}" srcOrd="2" destOrd="0" presId="urn:microsoft.com/office/officeart/2018/2/layout/IconVerticalSolidList"/>
    <dgm:cxn modelId="{3301C184-99EA-4FD8-82F7-6D3C2915743B}" type="presParOf" srcId="{87BC2A4E-5AEE-43F2-8E79-CE888D1A83DB}" destId="{A10214F8-47BF-4CD0-913D-2920EF7E372A}" srcOrd="3" destOrd="0" presId="urn:microsoft.com/office/officeart/2018/2/layout/IconVerticalSolidList"/>
    <dgm:cxn modelId="{A408AEE9-7B16-4D19-9880-159F33E8AD9D}" type="presParOf" srcId="{CC5ACEA9-4963-4F0E-95BA-17E21FF5A676}" destId="{1944B894-5F6B-4774-AAFA-B637E4AB6E19}" srcOrd="3" destOrd="0" presId="urn:microsoft.com/office/officeart/2018/2/layout/IconVerticalSolidList"/>
    <dgm:cxn modelId="{BA3E2A0A-A79A-4C32-8E8D-5BB36C46EF9C}" type="presParOf" srcId="{CC5ACEA9-4963-4F0E-95BA-17E21FF5A676}" destId="{A7C8D008-466E-4B58-9BBE-ADFD13F097AA}" srcOrd="4" destOrd="0" presId="urn:microsoft.com/office/officeart/2018/2/layout/IconVerticalSolidList"/>
    <dgm:cxn modelId="{134B30D3-2115-4D21-85D5-676A4E248F4E}" type="presParOf" srcId="{A7C8D008-466E-4B58-9BBE-ADFD13F097AA}" destId="{DBE62559-8ADE-4013-82C0-FE0589412438}" srcOrd="0" destOrd="0" presId="urn:microsoft.com/office/officeart/2018/2/layout/IconVerticalSolidList"/>
    <dgm:cxn modelId="{A368FE0B-E595-434E-BEE3-5D9985804470}" type="presParOf" srcId="{A7C8D008-466E-4B58-9BBE-ADFD13F097AA}" destId="{C8A688CC-3166-4272-80D7-3DBCF6EE8716}" srcOrd="1" destOrd="0" presId="urn:microsoft.com/office/officeart/2018/2/layout/IconVerticalSolidList"/>
    <dgm:cxn modelId="{4C968383-3C4C-4AED-B610-258B8ABCAFCE}" type="presParOf" srcId="{A7C8D008-466E-4B58-9BBE-ADFD13F097AA}" destId="{F2AA5502-4C17-47E0-B9BC-7DE8C5834808}" srcOrd="2" destOrd="0" presId="urn:microsoft.com/office/officeart/2018/2/layout/IconVerticalSolidList"/>
    <dgm:cxn modelId="{814077C6-F0DF-4E4B-9A3F-D1D7FB469732}" type="presParOf" srcId="{A7C8D008-466E-4B58-9BBE-ADFD13F097AA}" destId="{2AD2CACD-2CD7-49E8-A58D-4964BBC1B356}" srcOrd="3" destOrd="0" presId="urn:microsoft.com/office/officeart/2018/2/layout/IconVerticalSolidList"/>
    <dgm:cxn modelId="{1D894ECF-9899-4D31-A2E7-0C30ED854C64}" type="presParOf" srcId="{CC5ACEA9-4963-4F0E-95BA-17E21FF5A676}" destId="{51441C5B-7814-4B71-A2EB-39EC6F4EE8B5}" srcOrd="5" destOrd="0" presId="urn:microsoft.com/office/officeart/2018/2/layout/IconVerticalSolidList"/>
    <dgm:cxn modelId="{5AB76B15-FA5B-4E4F-8BA8-C70459ACDD0D}" type="presParOf" srcId="{CC5ACEA9-4963-4F0E-95BA-17E21FF5A676}" destId="{7299E40A-1693-4362-9056-12D96F26349A}" srcOrd="6" destOrd="0" presId="urn:microsoft.com/office/officeart/2018/2/layout/IconVerticalSolidList"/>
    <dgm:cxn modelId="{D96E9ABD-F746-4F39-B650-3081D6CBBFC7}" type="presParOf" srcId="{7299E40A-1693-4362-9056-12D96F26349A}" destId="{2128234F-46B5-4830-ADAE-468D790E64D6}" srcOrd="0" destOrd="0" presId="urn:microsoft.com/office/officeart/2018/2/layout/IconVerticalSolidList"/>
    <dgm:cxn modelId="{08AA921E-2F2A-4F6E-AF05-5E45E929B0F5}" type="presParOf" srcId="{7299E40A-1693-4362-9056-12D96F26349A}" destId="{3B5B2212-60AB-4909-BFF3-3A9C7B577E1F}" srcOrd="1" destOrd="0" presId="urn:microsoft.com/office/officeart/2018/2/layout/IconVerticalSolidList"/>
    <dgm:cxn modelId="{4716AA04-7F93-42AE-AA4C-C204EA7F9000}" type="presParOf" srcId="{7299E40A-1693-4362-9056-12D96F26349A}" destId="{10230BC1-4392-4474-80A5-0DFD4DE4409B}" srcOrd="2" destOrd="0" presId="urn:microsoft.com/office/officeart/2018/2/layout/IconVerticalSolidList"/>
    <dgm:cxn modelId="{71804DAE-C986-4C43-8A0C-3FDF6D17C3A4}" type="presParOf" srcId="{7299E40A-1693-4362-9056-12D96F26349A}" destId="{D964384B-9B33-40AA-A539-386C7DE19F5B}" srcOrd="3" destOrd="0" presId="urn:microsoft.com/office/officeart/2018/2/layout/IconVerticalSolidList"/>
    <dgm:cxn modelId="{41D49596-8E81-4A0A-ABDE-0AB6F226A730}" type="presParOf" srcId="{CC5ACEA9-4963-4F0E-95BA-17E21FF5A676}" destId="{337A6D6B-9978-41E9-B289-30A8F36405B7}" srcOrd="7" destOrd="0" presId="urn:microsoft.com/office/officeart/2018/2/layout/IconVerticalSolidList"/>
    <dgm:cxn modelId="{352B4882-29F4-44DE-A1F5-5F8A258F7904}" type="presParOf" srcId="{CC5ACEA9-4963-4F0E-95BA-17E21FF5A676}" destId="{2086BC52-0917-4E53-8D7E-E23AC4FC4C2B}" srcOrd="8" destOrd="0" presId="urn:microsoft.com/office/officeart/2018/2/layout/IconVerticalSolidList"/>
    <dgm:cxn modelId="{4A9F17BA-F314-4D82-AA72-8E87048E1E82}" type="presParOf" srcId="{2086BC52-0917-4E53-8D7E-E23AC4FC4C2B}" destId="{B983DAE4-441B-43F3-B149-943B2A34C62F}" srcOrd="0" destOrd="0" presId="urn:microsoft.com/office/officeart/2018/2/layout/IconVerticalSolidList"/>
    <dgm:cxn modelId="{FFFB2EB0-1A00-4807-A4D4-0F31E915247D}" type="presParOf" srcId="{2086BC52-0917-4E53-8D7E-E23AC4FC4C2B}" destId="{0E9086EF-3BE2-4739-B88D-C83FF7C73BD1}" srcOrd="1" destOrd="0" presId="urn:microsoft.com/office/officeart/2018/2/layout/IconVerticalSolidList"/>
    <dgm:cxn modelId="{2DB5EA26-46F2-4870-8349-EFA51896575E}" type="presParOf" srcId="{2086BC52-0917-4E53-8D7E-E23AC4FC4C2B}" destId="{0D05B9A3-B4D7-4277-9A2E-B4AF8FED3581}" srcOrd="2" destOrd="0" presId="urn:microsoft.com/office/officeart/2018/2/layout/IconVerticalSolidList"/>
    <dgm:cxn modelId="{7638EEBC-CB7E-4F90-9E9A-F3099F5F3C24}" type="presParOf" srcId="{2086BC52-0917-4E53-8D7E-E23AC4FC4C2B}" destId="{CD37186A-B369-4B8A-8401-017CC21AE5A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F9FEA2-2378-4478-B3C2-21115B44BC83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BA655C3-8879-452F-8872-2887B4C5D2A7}">
      <dgm:prSet phldrT="[Text]"/>
      <dgm:spPr/>
      <dgm:t>
        <a:bodyPr/>
        <a:lstStyle/>
        <a:p>
          <a:r>
            <a:rPr lang="cs-CZ" dirty="0"/>
            <a:t>Fyziologické reakce jsou důležitou komponentou emocí.</a:t>
          </a:r>
        </a:p>
      </dgm:t>
    </dgm:pt>
    <dgm:pt modelId="{DFC15B68-2E72-41D1-BFE4-7F7142D16335}" type="sibTrans" cxnId="{CB71BF0B-AFC9-4972-B0DC-1917EAB121D3}">
      <dgm:prSet/>
      <dgm:spPr/>
      <dgm:t>
        <a:bodyPr/>
        <a:lstStyle/>
        <a:p>
          <a:endParaRPr lang="cs-CZ"/>
        </a:p>
      </dgm:t>
    </dgm:pt>
    <dgm:pt modelId="{63E02961-F357-4528-AB0A-7AA599C2C173}" type="parTrans" cxnId="{CB71BF0B-AFC9-4972-B0DC-1917EAB121D3}">
      <dgm:prSet/>
      <dgm:spPr/>
      <dgm:t>
        <a:bodyPr/>
        <a:lstStyle/>
        <a:p>
          <a:endParaRPr lang="cs-CZ"/>
        </a:p>
      </dgm:t>
    </dgm:pt>
    <dgm:pt modelId="{05D87959-1CF1-42B4-B299-87B752D1C23F}">
      <dgm:prSet phldrT="[Text]"/>
      <dgm:spPr/>
      <dgm:t>
        <a:bodyPr/>
        <a:lstStyle/>
        <a:p>
          <a:r>
            <a:rPr lang="cs-CZ" dirty="0"/>
            <a:t>Cílem TIP schopností je aktivovat fyziologické reakce tak, abychom snižovali pocit napětí (</a:t>
          </a:r>
          <a:r>
            <a:rPr lang="cs-CZ" dirty="0" err="1"/>
            <a:t>arousal</a:t>
          </a:r>
          <a:r>
            <a:rPr lang="cs-CZ" dirty="0"/>
            <a:t>)</a:t>
          </a:r>
        </a:p>
      </dgm:t>
    </dgm:pt>
    <dgm:pt modelId="{2FF20F5F-D71E-4B76-8EF3-8B5E008D91A3}" type="sibTrans" cxnId="{EFC04009-593B-47F8-99D2-2878EDD2E11C}">
      <dgm:prSet/>
      <dgm:spPr/>
      <dgm:t>
        <a:bodyPr/>
        <a:lstStyle/>
        <a:p>
          <a:endParaRPr lang="cs-CZ"/>
        </a:p>
      </dgm:t>
    </dgm:pt>
    <dgm:pt modelId="{BB891882-2698-4D14-BA34-98DB8F84EFEF}" type="parTrans" cxnId="{EFC04009-593B-47F8-99D2-2878EDD2E11C}">
      <dgm:prSet/>
      <dgm:spPr/>
      <dgm:t>
        <a:bodyPr/>
        <a:lstStyle/>
        <a:p>
          <a:endParaRPr lang="cs-CZ"/>
        </a:p>
      </dgm:t>
    </dgm:pt>
    <dgm:pt modelId="{A8F78E2A-6F28-4665-B6C4-F30654FD7E83}">
      <dgm:prSet phldrT="[Text]"/>
      <dgm:spPr/>
      <dgm:t>
        <a:bodyPr/>
        <a:lstStyle/>
        <a:p>
          <a:r>
            <a:rPr lang="cs-CZ" dirty="0"/>
            <a:t>Sympatický nervový systém – </a:t>
          </a:r>
          <a:r>
            <a:rPr lang="cs-CZ" dirty="0" err="1"/>
            <a:t>fight</a:t>
          </a:r>
          <a:r>
            <a:rPr lang="cs-CZ" dirty="0"/>
            <a:t> </a:t>
          </a:r>
          <a:r>
            <a:rPr lang="cs-CZ" dirty="0" err="1"/>
            <a:t>or</a:t>
          </a:r>
          <a:r>
            <a:rPr lang="cs-CZ" dirty="0"/>
            <a:t> </a:t>
          </a:r>
          <a:r>
            <a:rPr lang="cs-CZ" dirty="0" err="1"/>
            <a:t>flight</a:t>
          </a:r>
          <a:r>
            <a:rPr lang="cs-CZ" dirty="0"/>
            <a:t>, zvýšení napětí</a:t>
          </a:r>
        </a:p>
      </dgm:t>
    </dgm:pt>
    <dgm:pt modelId="{8DC4D470-DB31-44DF-BC07-143D200091D3}" type="sibTrans" cxnId="{9763BC6E-C116-47AA-9403-BE9C1D99456D}">
      <dgm:prSet/>
      <dgm:spPr/>
      <dgm:t>
        <a:bodyPr/>
        <a:lstStyle/>
        <a:p>
          <a:endParaRPr lang="cs-CZ"/>
        </a:p>
      </dgm:t>
    </dgm:pt>
    <dgm:pt modelId="{BAC5FC16-D3F1-4A11-AE06-CE7022ABEA21}" type="parTrans" cxnId="{9763BC6E-C116-47AA-9403-BE9C1D99456D}">
      <dgm:prSet/>
      <dgm:spPr/>
      <dgm:t>
        <a:bodyPr/>
        <a:lstStyle/>
        <a:p>
          <a:endParaRPr lang="cs-CZ"/>
        </a:p>
      </dgm:t>
    </dgm:pt>
    <dgm:pt modelId="{C047B449-7E77-4FC4-B100-BF7FC3A35AA9}">
      <dgm:prSet phldrT="[Text]"/>
      <dgm:spPr/>
      <dgm:t>
        <a:bodyPr/>
        <a:lstStyle/>
        <a:p>
          <a:r>
            <a:rPr lang="cs-CZ" dirty="0"/>
            <a:t>Parasympatický – snížení napětí </a:t>
          </a:r>
        </a:p>
      </dgm:t>
    </dgm:pt>
    <dgm:pt modelId="{A3980825-8405-4670-9563-EAC1A4648C96}" type="sibTrans" cxnId="{5CF40A22-60A7-48F1-A98C-79FA6E654DF4}">
      <dgm:prSet/>
      <dgm:spPr/>
      <dgm:t>
        <a:bodyPr/>
        <a:lstStyle/>
        <a:p>
          <a:endParaRPr lang="cs-CZ"/>
        </a:p>
      </dgm:t>
    </dgm:pt>
    <dgm:pt modelId="{F327BB17-0B53-429A-ABD1-0F8B6A7BCF41}" type="parTrans" cxnId="{5CF40A22-60A7-48F1-A98C-79FA6E654DF4}">
      <dgm:prSet/>
      <dgm:spPr/>
      <dgm:t>
        <a:bodyPr/>
        <a:lstStyle/>
        <a:p>
          <a:endParaRPr lang="cs-CZ"/>
        </a:p>
      </dgm:t>
    </dgm:pt>
    <dgm:pt modelId="{89851442-BA32-46C0-BC83-E412DD67607B}" type="pres">
      <dgm:prSet presAssocID="{CEF9FEA2-2378-4478-B3C2-21115B44BC83}" presName="linear" presStyleCnt="0">
        <dgm:presLayoutVars>
          <dgm:dir/>
          <dgm:resizeHandles val="exact"/>
        </dgm:presLayoutVars>
      </dgm:prSet>
      <dgm:spPr/>
    </dgm:pt>
    <dgm:pt modelId="{16CBA061-197F-42CF-AE3C-991357BDF1FF}" type="pres">
      <dgm:prSet presAssocID="{8BA655C3-8879-452F-8872-2887B4C5D2A7}" presName="comp" presStyleCnt="0"/>
      <dgm:spPr/>
    </dgm:pt>
    <dgm:pt modelId="{4265FEBE-7E70-4E23-9618-DBD8470A8640}" type="pres">
      <dgm:prSet presAssocID="{8BA655C3-8879-452F-8872-2887B4C5D2A7}" presName="box" presStyleLbl="node1" presStyleIdx="0" presStyleCnt="1" custLinFactY="-4213" custLinFactNeighborX="-2763" custLinFactNeighborY="-100000"/>
      <dgm:spPr/>
    </dgm:pt>
    <dgm:pt modelId="{F80B8E61-1216-4C01-B8BF-8D746A9AD57F}" type="pres">
      <dgm:prSet presAssocID="{8BA655C3-8879-452F-8872-2887B4C5D2A7}" presName="img" presStyleLbl="fgImgPlace1" presStyleIdx="0" presStyleCnt="1" custLinFactNeighborX="-2191" custLinFactNeighborY="1794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Žárovka a ozubené kolečko obrys"/>
        </a:ext>
      </dgm:extLst>
    </dgm:pt>
    <dgm:pt modelId="{A9DA99D8-460C-4676-94FC-7AF1E196B0ED}" type="pres">
      <dgm:prSet presAssocID="{8BA655C3-8879-452F-8872-2887B4C5D2A7}" presName="text" presStyleLbl="node1" presStyleIdx="0" presStyleCnt="1">
        <dgm:presLayoutVars>
          <dgm:bulletEnabled val="1"/>
        </dgm:presLayoutVars>
      </dgm:prSet>
      <dgm:spPr/>
    </dgm:pt>
  </dgm:ptLst>
  <dgm:cxnLst>
    <dgm:cxn modelId="{99A13004-BD06-477E-BCCE-748A6B6CA607}" type="presOf" srcId="{C047B449-7E77-4FC4-B100-BF7FC3A35AA9}" destId="{A9DA99D8-460C-4676-94FC-7AF1E196B0ED}" srcOrd="1" destOrd="3" presId="urn:microsoft.com/office/officeart/2005/8/layout/vList4"/>
    <dgm:cxn modelId="{EFC04009-593B-47F8-99D2-2878EDD2E11C}" srcId="{8BA655C3-8879-452F-8872-2887B4C5D2A7}" destId="{05D87959-1CF1-42B4-B299-87B752D1C23F}" srcOrd="0" destOrd="0" parTransId="{BB891882-2698-4D14-BA34-98DB8F84EFEF}" sibTransId="{2FF20F5F-D71E-4B76-8EF3-8B5E008D91A3}"/>
    <dgm:cxn modelId="{CB71BF0B-AFC9-4972-B0DC-1917EAB121D3}" srcId="{CEF9FEA2-2378-4478-B3C2-21115B44BC83}" destId="{8BA655C3-8879-452F-8872-2887B4C5D2A7}" srcOrd="0" destOrd="0" parTransId="{63E02961-F357-4528-AB0A-7AA599C2C173}" sibTransId="{DFC15B68-2E72-41D1-BFE4-7F7142D16335}"/>
    <dgm:cxn modelId="{5CF40A22-60A7-48F1-A98C-79FA6E654DF4}" srcId="{8BA655C3-8879-452F-8872-2887B4C5D2A7}" destId="{C047B449-7E77-4FC4-B100-BF7FC3A35AA9}" srcOrd="2" destOrd="0" parTransId="{F327BB17-0B53-429A-ABD1-0F8B6A7BCF41}" sibTransId="{A3980825-8405-4670-9563-EAC1A4648C96}"/>
    <dgm:cxn modelId="{302A6D2C-BA88-4949-828C-A203ABCD027F}" type="presOf" srcId="{A8F78E2A-6F28-4665-B6C4-F30654FD7E83}" destId="{A9DA99D8-460C-4676-94FC-7AF1E196B0ED}" srcOrd="1" destOrd="2" presId="urn:microsoft.com/office/officeart/2005/8/layout/vList4"/>
    <dgm:cxn modelId="{D5077C35-0D8F-4D62-811F-9D58F3C49B55}" type="presOf" srcId="{05D87959-1CF1-42B4-B299-87B752D1C23F}" destId="{A9DA99D8-460C-4676-94FC-7AF1E196B0ED}" srcOrd="1" destOrd="1" presId="urn:microsoft.com/office/officeart/2005/8/layout/vList4"/>
    <dgm:cxn modelId="{AF5CDD44-E0B2-4850-B2AC-73D88C7D2F4B}" type="presOf" srcId="{CEF9FEA2-2378-4478-B3C2-21115B44BC83}" destId="{89851442-BA32-46C0-BC83-E412DD67607B}" srcOrd="0" destOrd="0" presId="urn:microsoft.com/office/officeart/2005/8/layout/vList4"/>
    <dgm:cxn modelId="{86879153-069D-4FF3-9F45-30D77EA51611}" type="presOf" srcId="{8BA655C3-8879-452F-8872-2887B4C5D2A7}" destId="{A9DA99D8-460C-4676-94FC-7AF1E196B0ED}" srcOrd="1" destOrd="0" presId="urn:microsoft.com/office/officeart/2005/8/layout/vList4"/>
    <dgm:cxn modelId="{9258A36B-946D-4DF8-BD8F-3F0A915977AE}" type="presOf" srcId="{C047B449-7E77-4FC4-B100-BF7FC3A35AA9}" destId="{4265FEBE-7E70-4E23-9618-DBD8470A8640}" srcOrd="0" destOrd="3" presId="urn:microsoft.com/office/officeart/2005/8/layout/vList4"/>
    <dgm:cxn modelId="{F425B96B-4654-448E-8D04-AED3CF6DA3DE}" type="presOf" srcId="{05D87959-1CF1-42B4-B299-87B752D1C23F}" destId="{4265FEBE-7E70-4E23-9618-DBD8470A8640}" srcOrd="0" destOrd="1" presId="urn:microsoft.com/office/officeart/2005/8/layout/vList4"/>
    <dgm:cxn modelId="{9763BC6E-C116-47AA-9403-BE9C1D99456D}" srcId="{8BA655C3-8879-452F-8872-2887B4C5D2A7}" destId="{A8F78E2A-6F28-4665-B6C4-F30654FD7E83}" srcOrd="1" destOrd="0" parTransId="{BAC5FC16-D3F1-4A11-AE06-CE7022ABEA21}" sibTransId="{8DC4D470-DB31-44DF-BC07-143D200091D3}"/>
    <dgm:cxn modelId="{94FDE07F-A02D-4C2A-8E9E-219760F4AF76}" type="presOf" srcId="{A8F78E2A-6F28-4665-B6C4-F30654FD7E83}" destId="{4265FEBE-7E70-4E23-9618-DBD8470A8640}" srcOrd="0" destOrd="2" presId="urn:microsoft.com/office/officeart/2005/8/layout/vList4"/>
    <dgm:cxn modelId="{151D5192-7687-4097-BB68-573E7828BCBE}" type="presOf" srcId="{8BA655C3-8879-452F-8872-2887B4C5D2A7}" destId="{4265FEBE-7E70-4E23-9618-DBD8470A8640}" srcOrd="0" destOrd="0" presId="urn:microsoft.com/office/officeart/2005/8/layout/vList4"/>
    <dgm:cxn modelId="{0C3CB14F-9C13-4D1B-A0F7-981C103A0FED}" type="presParOf" srcId="{89851442-BA32-46C0-BC83-E412DD67607B}" destId="{16CBA061-197F-42CF-AE3C-991357BDF1FF}" srcOrd="0" destOrd="0" presId="urn:microsoft.com/office/officeart/2005/8/layout/vList4"/>
    <dgm:cxn modelId="{6020840C-E3C9-4E6F-8E3E-8ED47A57E6B8}" type="presParOf" srcId="{16CBA061-197F-42CF-AE3C-991357BDF1FF}" destId="{4265FEBE-7E70-4E23-9618-DBD8470A8640}" srcOrd="0" destOrd="0" presId="urn:microsoft.com/office/officeart/2005/8/layout/vList4"/>
    <dgm:cxn modelId="{DD94A2EE-5396-4F24-8AED-6BC7D89F2022}" type="presParOf" srcId="{16CBA061-197F-42CF-AE3C-991357BDF1FF}" destId="{F80B8E61-1216-4C01-B8BF-8D746A9AD57F}" srcOrd="1" destOrd="0" presId="urn:microsoft.com/office/officeart/2005/8/layout/vList4"/>
    <dgm:cxn modelId="{128694F9-872E-4113-9240-0511A5D54BD0}" type="presParOf" srcId="{16CBA061-197F-42CF-AE3C-991357BDF1FF}" destId="{A9DA99D8-460C-4676-94FC-7AF1E196B0ED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8FDE7F9-6980-494D-9506-E17E392C57AD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BA5D9EE-579F-4593-BF39-7E8FDA260EDA}">
      <dgm:prSet phldrT="[Text]"/>
      <dgm:spPr/>
      <dgm:t>
        <a:bodyPr/>
        <a:lstStyle/>
        <a:p>
          <a:r>
            <a:rPr lang="cs-CZ" dirty="0"/>
            <a:t>Kdy používat TIP </a:t>
          </a:r>
          <a:r>
            <a:rPr lang="cs-CZ" dirty="0" err="1"/>
            <a:t>skills</a:t>
          </a:r>
          <a:r>
            <a:rPr lang="cs-CZ" dirty="0"/>
            <a:t>?</a:t>
          </a:r>
        </a:p>
      </dgm:t>
    </dgm:pt>
    <dgm:pt modelId="{5D6AE18F-787F-4856-8365-D9A6D56D569F}" type="parTrans" cxnId="{AEF850CC-613B-4AC1-9D41-CECFEF7D47A9}">
      <dgm:prSet/>
      <dgm:spPr/>
      <dgm:t>
        <a:bodyPr/>
        <a:lstStyle/>
        <a:p>
          <a:endParaRPr lang="cs-CZ"/>
        </a:p>
      </dgm:t>
    </dgm:pt>
    <dgm:pt modelId="{0223FEFF-F0FA-4DCC-9FCF-D268D00F2FA5}" type="sibTrans" cxnId="{AEF850CC-613B-4AC1-9D41-CECFEF7D47A9}">
      <dgm:prSet/>
      <dgm:spPr/>
      <dgm:t>
        <a:bodyPr/>
        <a:lstStyle/>
        <a:p>
          <a:endParaRPr lang="cs-CZ"/>
        </a:p>
      </dgm:t>
    </dgm:pt>
    <dgm:pt modelId="{310DBF4F-CEF7-4BB2-B57A-31DEFF0396B2}">
      <dgm:prSet phldrT="[Text]"/>
      <dgm:spPr/>
      <dgm:t>
        <a:bodyPr/>
        <a:lstStyle/>
        <a:p>
          <a:r>
            <a:rPr lang="cs-CZ" dirty="0"/>
            <a:t>Fungují rychle – během vteřin až minut snižují emoční napětí</a:t>
          </a:r>
        </a:p>
      </dgm:t>
    </dgm:pt>
    <dgm:pt modelId="{9115B967-68A3-4F04-9849-9D6E98675F55}" type="parTrans" cxnId="{E71DF4C0-528C-4E49-926F-C2734AA689E6}">
      <dgm:prSet/>
      <dgm:spPr/>
      <dgm:t>
        <a:bodyPr/>
        <a:lstStyle/>
        <a:p>
          <a:endParaRPr lang="cs-CZ"/>
        </a:p>
      </dgm:t>
    </dgm:pt>
    <dgm:pt modelId="{108C8007-6D5B-49C6-BAAA-68258E6B919E}" type="sibTrans" cxnId="{E71DF4C0-528C-4E49-926F-C2734AA689E6}">
      <dgm:prSet/>
      <dgm:spPr/>
      <dgm:t>
        <a:bodyPr/>
        <a:lstStyle/>
        <a:p>
          <a:endParaRPr lang="cs-CZ"/>
        </a:p>
      </dgm:t>
    </dgm:pt>
    <dgm:pt modelId="{0BCCD0FC-8B85-4288-981C-30F8F7F86778}">
      <dgm:prSet phldrT="[Text]" phldr="1"/>
      <dgm:spPr/>
      <dgm:t>
        <a:bodyPr/>
        <a:lstStyle/>
        <a:p>
          <a:endParaRPr lang="cs-CZ" dirty="0"/>
        </a:p>
      </dgm:t>
    </dgm:pt>
    <dgm:pt modelId="{399A5413-5BAC-4A6F-A617-B0E158F3C29D}" type="parTrans" cxnId="{0FC7D761-056A-4EA8-A109-4A9B143F9C02}">
      <dgm:prSet/>
      <dgm:spPr/>
      <dgm:t>
        <a:bodyPr/>
        <a:lstStyle/>
        <a:p>
          <a:endParaRPr lang="cs-CZ"/>
        </a:p>
      </dgm:t>
    </dgm:pt>
    <dgm:pt modelId="{6390721E-6B24-499E-B317-5EA3BDC70EDC}" type="sibTrans" cxnId="{0FC7D761-056A-4EA8-A109-4A9B143F9C02}">
      <dgm:prSet/>
      <dgm:spPr/>
      <dgm:t>
        <a:bodyPr/>
        <a:lstStyle/>
        <a:p>
          <a:endParaRPr lang="cs-CZ"/>
        </a:p>
      </dgm:t>
    </dgm:pt>
    <dgm:pt modelId="{0249BD11-9814-4A07-A512-D12D542969B8}">
      <dgm:prSet phldrT="[Text]"/>
      <dgm:spPr/>
      <dgm:t>
        <a:bodyPr/>
        <a:lstStyle/>
        <a:p>
          <a:r>
            <a:rPr lang="cs-CZ" dirty="0"/>
            <a:t>Jsou stejně efektivní jako dysfunkční chování (alkohol, drogy, jídlo), ale bez krátkodobých a dlouhodobých nežádoucích účinků</a:t>
          </a:r>
        </a:p>
      </dgm:t>
    </dgm:pt>
    <dgm:pt modelId="{45E91BBB-FD85-4C05-91B5-85B89BDEB3D4}" type="parTrans" cxnId="{225B22B0-B562-46DC-B089-85191F87A6CD}">
      <dgm:prSet/>
      <dgm:spPr/>
      <dgm:t>
        <a:bodyPr/>
        <a:lstStyle/>
        <a:p>
          <a:endParaRPr lang="cs-CZ"/>
        </a:p>
      </dgm:t>
    </dgm:pt>
    <dgm:pt modelId="{AD4EF8D3-AC9F-4AE1-923D-73871E0568C9}" type="sibTrans" cxnId="{225B22B0-B562-46DC-B089-85191F87A6CD}">
      <dgm:prSet/>
      <dgm:spPr/>
      <dgm:t>
        <a:bodyPr/>
        <a:lstStyle/>
        <a:p>
          <a:endParaRPr lang="cs-CZ"/>
        </a:p>
      </dgm:t>
    </dgm:pt>
    <dgm:pt modelId="{683F9129-AC60-4A3B-9008-356F9FB168F0}">
      <dgm:prSet phldrT="[Text]"/>
      <dgm:spPr/>
      <dgm:t>
        <a:bodyPr/>
        <a:lstStyle/>
        <a:p>
          <a:r>
            <a:rPr lang="cs-CZ" dirty="0"/>
            <a:t>Medikace s krátkým nástupem účinku „zdarma“</a:t>
          </a:r>
        </a:p>
      </dgm:t>
    </dgm:pt>
    <dgm:pt modelId="{67E6C71D-9E53-43EE-B69A-369304A60485}" type="parTrans" cxnId="{74A3DB7A-A8D3-4A46-A6AF-DFE52BD3A8F9}">
      <dgm:prSet/>
      <dgm:spPr/>
      <dgm:t>
        <a:bodyPr/>
        <a:lstStyle/>
        <a:p>
          <a:endParaRPr lang="cs-CZ"/>
        </a:p>
      </dgm:t>
    </dgm:pt>
    <dgm:pt modelId="{9B8F2CD5-69A3-4336-89EA-97B2132A50F4}" type="sibTrans" cxnId="{74A3DB7A-A8D3-4A46-A6AF-DFE52BD3A8F9}">
      <dgm:prSet/>
      <dgm:spPr/>
      <dgm:t>
        <a:bodyPr/>
        <a:lstStyle/>
        <a:p>
          <a:endParaRPr lang="cs-CZ"/>
        </a:p>
      </dgm:t>
    </dgm:pt>
    <dgm:pt modelId="{6FE543DF-6A90-4A8B-84E6-507F8ED4E77E}">
      <dgm:prSet phldrT="[Text]"/>
      <dgm:spPr/>
      <dgm:t>
        <a:bodyPr/>
        <a:lstStyle/>
        <a:p>
          <a:r>
            <a:rPr lang="cs-CZ" dirty="0"/>
            <a:t>Jednoduché k použití a nevyžadují mnoho přemýšlení</a:t>
          </a:r>
        </a:p>
      </dgm:t>
    </dgm:pt>
    <dgm:pt modelId="{AD235065-DAC5-4405-A39C-936AFD7385AF}" type="parTrans" cxnId="{A0544EAB-7AF9-4A23-AB1F-F16FB2A071C9}">
      <dgm:prSet/>
      <dgm:spPr/>
      <dgm:t>
        <a:bodyPr/>
        <a:lstStyle/>
        <a:p>
          <a:endParaRPr lang="cs-CZ"/>
        </a:p>
      </dgm:t>
    </dgm:pt>
    <dgm:pt modelId="{766E6762-15DF-4865-B45D-CCE5009E0A98}" type="sibTrans" cxnId="{A0544EAB-7AF9-4A23-AB1F-F16FB2A071C9}">
      <dgm:prSet/>
      <dgm:spPr/>
      <dgm:t>
        <a:bodyPr/>
        <a:lstStyle/>
        <a:p>
          <a:endParaRPr lang="cs-CZ"/>
        </a:p>
      </dgm:t>
    </dgm:pt>
    <dgm:pt modelId="{624C6F9A-FD1E-4E04-8E5B-86D059F4A7AD}">
      <dgm:prSet phldrT="[Text]"/>
      <dgm:spPr/>
      <dgm:t>
        <a:bodyPr/>
        <a:lstStyle/>
        <a:p>
          <a:r>
            <a:rPr lang="cs-CZ" dirty="0"/>
            <a:t>Některé lze použít na veřejnosti, aniž by okolí vědělo, že je </a:t>
          </a:r>
          <a:r>
            <a:rPr lang="cs-CZ" dirty="0" err="1"/>
            <a:t>používate</a:t>
          </a:r>
          <a:r>
            <a:rPr lang="cs-CZ" dirty="0"/>
            <a:t>.</a:t>
          </a:r>
        </a:p>
      </dgm:t>
    </dgm:pt>
    <dgm:pt modelId="{96537C93-DDB7-43F6-8CB4-F2E76728BC61}" type="parTrans" cxnId="{B77C36DB-0DB8-4AC0-B6EB-2941918B1922}">
      <dgm:prSet/>
      <dgm:spPr/>
      <dgm:t>
        <a:bodyPr/>
        <a:lstStyle/>
        <a:p>
          <a:endParaRPr lang="cs-CZ"/>
        </a:p>
      </dgm:t>
    </dgm:pt>
    <dgm:pt modelId="{255769DF-1BBD-441B-A953-EF8D0B97FCB8}" type="sibTrans" cxnId="{B77C36DB-0DB8-4AC0-B6EB-2941918B1922}">
      <dgm:prSet/>
      <dgm:spPr/>
      <dgm:t>
        <a:bodyPr/>
        <a:lstStyle/>
        <a:p>
          <a:endParaRPr lang="cs-CZ"/>
        </a:p>
      </dgm:t>
    </dgm:pt>
    <dgm:pt modelId="{E2F5C1A5-B492-4FEE-BE83-E668ABEF7049}" type="pres">
      <dgm:prSet presAssocID="{78FDE7F9-6980-494D-9506-E17E392C57AD}" presName="linear" presStyleCnt="0">
        <dgm:presLayoutVars>
          <dgm:dir/>
          <dgm:resizeHandles val="exact"/>
        </dgm:presLayoutVars>
      </dgm:prSet>
      <dgm:spPr/>
    </dgm:pt>
    <dgm:pt modelId="{C1404A76-9693-42D0-B270-2CFFDC0A7306}" type="pres">
      <dgm:prSet presAssocID="{FBA5D9EE-579F-4593-BF39-7E8FDA260EDA}" presName="comp" presStyleCnt="0"/>
      <dgm:spPr/>
    </dgm:pt>
    <dgm:pt modelId="{A1DB9629-16F4-4552-AF80-7C3D285E3684}" type="pres">
      <dgm:prSet presAssocID="{FBA5D9EE-579F-4593-BF39-7E8FDA260EDA}" presName="box" presStyleLbl="node1" presStyleIdx="0" presStyleCnt="1"/>
      <dgm:spPr/>
    </dgm:pt>
    <dgm:pt modelId="{19F323E4-81C7-4E01-9467-D26FBBEDF3BE}" type="pres">
      <dgm:prSet presAssocID="{FBA5D9EE-579F-4593-BF39-7E8FDA260EDA}" presName="img" presStyleLbl="fg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Vykřičník se souvislou výplní"/>
        </a:ext>
      </dgm:extLst>
    </dgm:pt>
    <dgm:pt modelId="{1597ED5C-78CA-428B-95CA-C722656A2540}" type="pres">
      <dgm:prSet presAssocID="{FBA5D9EE-579F-4593-BF39-7E8FDA260EDA}" presName="text" presStyleLbl="node1" presStyleIdx="0" presStyleCnt="1">
        <dgm:presLayoutVars>
          <dgm:bulletEnabled val="1"/>
        </dgm:presLayoutVars>
      </dgm:prSet>
      <dgm:spPr/>
    </dgm:pt>
  </dgm:ptLst>
  <dgm:cxnLst>
    <dgm:cxn modelId="{6A5EFB06-CFF3-4CDC-A96E-E121B408AB41}" type="presOf" srcId="{FBA5D9EE-579F-4593-BF39-7E8FDA260EDA}" destId="{A1DB9629-16F4-4552-AF80-7C3D285E3684}" srcOrd="0" destOrd="0" presId="urn:microsoft.com/office/officeart/2005/8/layout/vList4"/>
    <dgm:cxn modelId="{CC12441E-975A-4E49-8B81-F0C3EF8DC2EA}" type="presOf" srcId="{0249BD11-9814-4A07-A512-D12D542969B8}" destId="{1597ED5C-78CA-428B-95CA-C722656A2540}" srcOrd="1" destOrd="2" presId="urn:microsoft.com/office/officeart/2005/8/layout/vList4"/>
    <dgm:cxn modelId="{6B28ED2A-8D87-4497-A964-04AA41D48D12}" type="presOf" srcId="{78FDE7F9-6980-494D-9506-E17E392C57AD}" destId="{E2F5C1A5-B492-4FEE-BE83-E668ABEF7049}" srcOrd="0" destOrd="0" presId="urn:microsoft.com/office/officeart/2005/8/layout/vList4"/>
    <dgm:cxn modelId="{CFDB3E31-B68D-49EF-8AA1-97643D49B4BD}" type="presOf" srcId="{FBA5D9EE-579F-4593-BF39-7E8FDA260EDA}" destId="{1597ED5C-78CA-428B-95CA-C722656A2540}" srcOrd="1" destOrd="0" presId="urn:microsoft.com/office/officeart/2005/8/layout/vList4"/>
    <dgm:cxn modelId="{35D26246-76DA-4F70-B981-6805BDF398DB}" type="presOf" srcId="{6FE543DF-6A90-4A8B-84E6-507F8ED4E77E}" destId="{A1DB9629-16F4-4552-AF80-7C3D285E3684}" srcOrd="0" destOrd="4" presId="urn:microsoft.com/office/officeart/2005/8/layout/vList4"/>
    <dgm:cxn modelId="{9C9EB048-99F4-4FDE-9001-122A1B46FBE6}" type="presOf" srcId="{683F9129-AC60-4A3B-9008-356F9FB168F0}" destId="{1597ED5C-78CA-428B-95CA-C722656A2540}" srcOrd="1" destOrd="3" presId="urn:microsoft.com/office/officeart/2005/8/layout/vList4"/>
    <dgm:cxn modelId="{0FC7D761-056A-4EA8-A109-4A9B143F9C02}" srcId="{FBA5D9EE-579F-4593-BF39-7E8FDA260EDA}" destId="{0BCCD0FC-8B85-4288-981C-30F8F7F86778}" srcOrd="5" destOrd="0" parTransId="{399A5413-5BAC-4A6F-A617-B0E158F3C29D}" sibTransId="{6390721E-6B24-499E-B317-5EA3BDC70EDC}"/>
    <dgm:cxn modelId="{74A3DB7A-A8D3-4A46-A6AF-DFE52BD3A8F9}" srcId="{FBA5D9EE-579F-4593-BF39-7E8FDA260EDA}" destId="{683F9129-AC60-4A3B-9008-356F9FB168F0}" srcOrd="2" destOrd="0" parTransId="{67E6C71D-9E53-43EE-B69A-369304A60485}" sibTransId="{9B8F2CD5-69A3-4336-89EA-97B2132A50F4}"/>
    <dgm:cxn modelId="{2695D695-25C0-4642-9D1C-ACD6D276E2D9}" type="presOf" srcId="{624C6F9A-FD1E-4E04-8E5B-86D059F4A7AD}" destId="{A1DB9629-16F4-4552-AF80-7C3D285E3684}" srcOrd="0" destOrd="5" presId="urn:microsoft.com/office/officeart/2005/8/layout/vList4"/>
    <dgm:cxn modelId="{191F48A6-E92B-40FF-A91E-B3A6A67173A6}" type="presOf" srcId="{0249BD11-9814-4A07-A512-D12D542969B8}" destId="{A1DB9629-16F4-4552-AF80-7C3D285E3684}" srcOrd="0" destOrd="2" presId="urn:microsoft.com/office/officeart/2005/8/layout/vList4"/>
    <dgm:cxn modelId="{A0544EAB-7AF9-4A23-AB1F-F16FB2A071C9}" srcId="{FBA5D9EE-579F-4593-BF39-7E8FDA260EDA}" destId="{6FE543DF-6A90-4A8B-84E6-507F8ED4E77E}" srcOrd="3" destOrd="0" parTransId="{AD235065-DAC5-4405-A39C-936AFD7385AF}" sibTransId="{766E6762-15DF-4865-B45D-CCE5009E0A98}"/>
    <dgm:cxn modelId="{ADBFE2AD-73ED-43CF-A8FC-CED8DECE9869}" type="presOf" srcId="{6FE543DF-6A90-4A8B-84E6-507F8ED4E77E}" destId="{1597ED5C-78CA-428B-95CA-C722656A2540}" srcOrd="1" destOrd="4" presId="urn:microsoft.com/office/officeart/2005/8/layout/vList4"/>
    <dgm:cxn modelId="{225B22B0-B562-46DC-B089-85191F87A6CD}" srcId="{FBA5D9EE-579F-4593-BF39-7E8FDA260EDA}" destId="{0249BD11-9814-4A07-A512-D12D542969B8}" srcOrd="1" destOrd="0" parTransId="{45E91BBB-FD85-4C05-91B5-85B89BDEB3D4}" sibTransId="{AD4EF8D3-AC9F-4AE1-923D-73871E0568C9}"/>
    <dgm:cxn modelId="{F7B4BDB7-C62D-4009-B572-A04A673828EA}" type="presOf" srcId="{310DBF4F-CEF7-4BB2-B57A-31DEFF0396B2}" destId="{A1DB9629-16F4-4552-AF80-7C3D285E3684}" srcOrd="0" destOrd="1" presId="urn:microsoft.com/office/officeart/2005/8/layout/vList4"/>
    <dgm:cxn modelId="{E71DF4C0-528C-4E49-926F-C2734AA689E6}" srcId="{FBA5D9EE-579F-4593-BF39-7E8FDA260EDA}" destId="{310DBF4F-CEF7-4BB2-B57A-31DEFF0396B2}" srcOrd="0" destOrd="0" parTransId="{9115B967-68A3-4F04-9849-9D6E98675F55}" sibTransId="{108C8007-6D5B-49C6-BAAA-68258E6B919E}"/>
    <dgm:cxn modelId="{FA4F35C5-4DEF-40FC-B54E-821E23F83174}" type="presOf" srcId="{0BCCD0FC-8B85-4288-981C-30F8F7F86778}" destId="{1597ED5C-78CA-428B-95CA-C722656A2540}" srcOrd="1" destOrd="6" presId="urn:microsoft.com/office/officeart/2005/8/layout/vList4"/>
    <dgm:cxn modelId="{FAD6B9C8-DD6D-4735-B0D5-741392C2F881}" type="presOf" srcId="{0BCCD0FC-8B85-4288-981C-30F8F7F86778}" destId="{A1DB9629-16F4-4552-AF80-7C3D285E3684}" srcOrd="0" destOrd="6" presId="urn:microsoft.com/office/officeart/2005/8/layout/vList4"/>
    <dgm:cxn modelId="{AEF850CC-613B-4AC1-9D41-CECFEF7D47A9}" srcId="{78FDE7F9-6980-494D-9506-E17E392C57AD}" destId="{FBA5D9EE-579F-4593-BF39-7E8FDA260EDA}" srcOrd="0" destOrd="0" parTransId="{5D6AE18F-787F-4856-8365-D9A6D56D569F}" sibTransId="{0223FEFF-F0FA-4DCC-9FCF-D268D00F2FA5}"/>
    <dgm:cxn modelId="{4CCC11D7-E2CC-48CC-8BB3-934252CECA9B}" type="presOf" srcId="{624C6F9A-FD1E-4E04-8E5B-86D059F4A7AD}" destId="{1597ED5C-78CA-428B-95CA-C722656A2540}" srcOrd="1" destOrd="5" presId="urn:microsoft.com/office/officeart/2005/8/layout/vList4"/>
    <dgm:cxn modelId="{B77C36DB-0DB8-4AC0-B6EB-2941918B1922}" srcId="{FBA5D9EE-579F-4593-BF39-7E8FDA260EDA}" destId="{624C6F9A-FD1E-4E04-8E5B-86D059F4A7AD}" srcOrd="4" destOrd="0" parTransId="{96537C93-DDB7-43F6-8CB4-F2E76728BC61}" sibTransId="{255769DF-1BBD-441B-A953-EF8D0B97FCB8}"/>
    <dgm:cxn modelId="{7AD27BF7-6404-4C9A-8D51-C6147787B1EC}" type="presOf" srcId="{683F9129-AC60-4A3B-9008-356F9FB168F0}" destId="{A1DB9629-16F4-4552-AF80-7C3D285E3684}" srcOrd="0" destOrd="3" presId="urn:microsoft.com/office/officeart/2005/8/layout/vList4"/>
    <dgm:cxn modelId="{478534FE-0FBE-4FD8-998C-5650D84B3FE3}" type="presOf" srcId="{310DBF4F-CEF7-4BB2-B57A-31DEFF0396B2}" destId="{1597ED5C-78CA-428B-95CA-C722656A2540}" srcOrd="1" destOrd="1" presId="urn:microsoft.com/office/officeart/2005/8/layout/vList4"/>
    <dgm:cxn modelId="{81AF8D3C-D582-4FCF-B3A1-8F3D4A430AAF}" type="presParOf" srcId="{E2F5C1A5-B492-4FEE-BE83-E668ABEF7049}" destId="{C1404A76-9693-42D0-B270-2CFFDC0A7306}" srcOrd="0" destOrd="0" presId="urn:microsoft.com/office/officeart/2005/8/layout/vList4"/>
    <dgm:cxn modelId="{74C58B16-F858-44AB-BAAB-AEE5B80CAB3A}" type="presParOf" srcId="{C1404A76-9693-42D0-B270-2CFFDC0A7306}" destId="{A1DB9629-16F4-4552-AF80-7C3D285E3684}" srcOrd="0" destOrd="0" presId="urn:microsoft.com/office/officeart/2005/8/layout/vList4"/>
    <dgm:cxn modelId="{A7CEC4F3-279F-48B7-B58D-54D97B04050C}" type="presParOf" srcId="{C1404A76-9693-42D0-B270-2CFFDC0A7306}" destId="{19F323E4-81C7-4E01-9467-D26FBBEDF3BE}" srcOrd="1" destOrd="0" presId="urn:microsoft.com/office/officeart/2005/8/layout/vList4"/>
    <dgm:cxn modelId="{30700860-0DF8-4499-AF79-BEDD9D1F6258}" type="presParOf" srcId="{C1404A76-9693-42D0-B270-2CFFDC0A7306}" destId="{1597ED5C-78CA-428B-95CA-C722656A2540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0AB6351-09E3-485C-A155-E4B934F1238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7BA4ECA3-7249-4992-931F-819DBFD8F228}">
      <dgm:prSet phldrT="[Text]"/>
      <dgm:spPr/>
      <dgm:t>
        <a:bodyPr/>
        <a:lstStyle/>
        <a:p>
          <a:r>
            <a:rPr lang="cs-CZ" dirty="0"/>
            <a:t>Mimo situace vysokého emočního napětí lze použít také při neschopnosti usnout </a:t>
          </a:r>
        </a:p>
      </dgm:t>
    </dgm:pt>
    <dgm:pt modelId="{A3E965C1-C3D9-4101-8411-DEDF1D853B49}" type="parTrans" cxnId="{DC98B65A-136D-4AC8-BD9A-7CE9C764A879}">
      <dgm:prSet/>
      <dgm:spPr/>
      <dgm:t>
        <a:bodyPr/>
        <a:lstStyle/>
        <a:p>
          <a:endParaRPr lang="cs-CZ"/>
        </a:p>
      </dgm:t>
    </dgm:pt>
    <dgm:pt modelId="{E1DA2C9E-F4F8-4319-B146-F00BEE26F2E8}" type="sibTrans" cxnId="{DC98B65A-136D-4AC8-BD9A-7CE9C764A879}">
      <dgm:prSet/>
      <dgm:spPr/>
      <dgm:t>
        <a:bodyPr/>
        <a:lstStyle/>
        <a:p>
          <a:endParaRPr lang="cs-CZ"/>
        </a:p>
      </dgm:t>
    </dgm:pt>
    <dgm:pt modelId="{C19400EA-9229-4964-98E4-E07DBC66E668}" type="pres">
      <dgm:prSet presAssocID="{C0AB6351-09E3-485C-A155-E4B934F12388}" presName="diagram" presStyleCnt="0">
        <dgm:presLayoutVars>
          <dgm:dir/>
          <dgm:resizeHandles val="exact"/>
        </dgm:presLayoutVars>
      </dgm:prSet>
      <dgm:spPr/>
    </dgm:pt>
    <dgm:pt modelId="{B514E9E1-6F57-4907-A17C-11B5FB9A6652}" type="pres">
      <dgm:prSet presAssocID="{7BA4ECA3-7249-4992-931F-819DBFD8F228}" presName="node" presStyleLbl="node1" presStyleIdx="0" presStyleCnt="1" custScaleX="28250" custScaleY="40625" custLinFactNeighborX="-52000" custLinFactNeighborY="38908">
        <dgm:presLayoutVars>
          <dgm:bulletEnabled val="1"/>
        </dgm:presLayoutVars>
      </dgm:prSet>
      <dgm:spPr/>
    </dgm:pt>
  </dgm:ptLst>
  <dgm:cxnLst>
    <dgm:cxn modelId="{29E4183A-540A-43EE-BEA3-9A415E3C554E}" type="presOf" srcId="{C0AB6351-09E3-485C-A155-E4B934F12388}" destId="{C19400EA-9229-4964-98E4-E07DBC66E668}" srcOrd="0" destOrd="0" presId="urn:microsoft.com/office/officeart/2005/8/layout/default"/>
    <dgm:cxn modelId="{DC98B65A-136D-4AC8-BD9A-7CE9C764A879}" srcId="{C0AB6351-09E3-485C-A155-E4B934F12388}" destId="{7BA4ECA3-7249-4992-931F-819DBFD8F228}" srcOrd="0" destOrd="0" parTransId="{A3E965C1-C3D9-4101-8411-DEDF1D853B49}" sibTransId="{E1DA2C9E-F4F8-4319-B146-F00BEE26F2E8}"/>
    <dgm:cxn modelId="{CEE410B4-9877-47E6-8F02-BB72F04F3BBE}" type="presOf" srcId="{7BA4ECA3-7249-4992-931F-819DBFD8F228}" destId="{B514E9E1-6F57-4907-A17C-11B5FB9A6652}" srcOrd="0" destOrd="0" presId="urn:microsoft.com/office/officeart/2005/8/layout/default"/>
    <dgm:cxn modelId="{0E2F9658-EA6E-492E-A44A-8E07F8D931D5}" type="presParOf" srcId="{C19400EA-9229-4964-98E4-E07DBC66E668}" destId="{B514E9E1-6F57-4907-A17C-11B5FB9A665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3EDF9FF-392D-496B-B4E5-B3D75C123295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A6A760F8-4C80-494A-B224-4F5E4C1A7305}">
      <dgm:prSet phldrT="[Text]"/>
      <dgm:spPr/>
      <dgm:t>
        <a:bodyPr/>
        <a:lstStyle/>
        <a:p>
          <a:r>
            <a:rPr lang="cs-CZ" dirty="0"/>
            <a:t>Co používáte k rozptýlení Vy?</a:t>
          </a:r>
        </a:p>
      </dgm:t>
    </dgm:pt>
    <dgm:pt modelId="{0F8B70C5-42A3-4729-AF48-D751D07ED505}" type="parTrans" cxnId="{F855C10F-D72F-4292-ABBC-29B4C1F28ADF}">
      <dgm:prSet/>
      <dgm:spPr/>
      <dgm:t>
        <a:bodyPr/>
        <a:lstStyle/>
        <a:p>
          <a:endParaRPr lang="cs-CZ"/>
        </a:p>
      </dgm:t>
    </dgm:pt>
    <dgm:pt modelId="{106AF675-F5DB-4999-A0E1-C7527A943B6F}" type="sibTrans" cxnId="{F855C10F-D72F-4292-ABBC-29B4C1F28ADF}">
      <dgm:prSet/>
      <dgm:spPr/>
      <dgm:t>
        <a:bodyPr/>
        <a:lstStyle/>
        <a:p>
          <a:endParaRPr lang="cs-CZ"/>
        </a:p>
      </dgm:t>
    </dgm:pt>
    <dgm:pt modelId="{1D673068-8AA3-42B9-A284-A180BB4C9325}" type="pres">
      <dgm:prSet presAssocID="{73EDF9FF-392D-496B-B4E5-B3D75C123295}" presName="linear" presStyleCnt="0">
        <dgm:presLayoutVars>
          <dgm:dir/>
          <dgm:resizeHandles val="exact"/>
        </dgm:presLayoutVars>
      </dgm:prSet>
      <dgm:spPr/>
    </dgm:pt>
    <dgm:pt modelId="{637C3240-A7BA-43A4-A1E6-57D119B2F090}" type="pres">
      <dgm:prSet presAssocID="{A6A760F8-4C80-494A-B224-4F5E4C1A7305}" presName="comp" presStyleCnt="0"/>
      <dgm:spPr/>
    </dgm:pt>
    <dgm:pt modelId="{70EFB451-5B0C-4DEF-A585-4A882CC4DDA0}" type="pres">
      <dgm:prSet presAssocID="{A6A760F8-4C80-494A-B224-4F5E4C1A7305}" presName="box" presStyleLbl="node1" presStyleIdx="0" presStyleCnt="1" custLinFactNeighborX="27237" custLinFactNeighborY="-16198"/>
      <dgm:spPr/>
    </dgm:pt>
    <dgm:pt modelId="{F04800F1-A6E7-4B63-B8E8-E68D7591A874}" type="pres">
      <dgm:prSet presAssocID="{A6A760F8-4C80-494A-B224-4F5E4C1A7305}" presName="img" presStyleLbl="fgImgPlace1" presStyleIdx="0" presStyleCnt="1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Odznak, otazník se souvislou výplní"/>
        </a:ext>
      </dgm:extLst>
    </dgm:pt>
    <dgm:pt modelId="{F618768E-B2BA-4C9B-8C95-9E47E0FABDA9}" type="pres">
      <dgm:prSet presAssocID="{A6A760F8-4C80-494A-B224-4F5E4C1A7305}" presName="text" presStyleLbl="node1" presStyleIdx="0" presStyleCnt="1">
        <dgm:presLayoutVars>
          <dgm:bulletEnabled val="1"/>
        </dgm:presLayoutVars>
      </dgm:prSet>
      <dgm:spPr/>
    </dgm:pt>
  </dgm:ptLst>
  <dgm:cxnLst>
    <dgm:cxn modelId="{F855C10F-D72F-4292-ABBC-29B4C1F28ADF}" srcId="{73EDF9FF-392D-496B-B4E5-B3D75C123295}" destId="{A6A760F8-4C80-494A-B224-4F5E4C1A7305}" srcOrd="0" destOrd="0" parTransId="{0F8B70C5-42A3-4729-AF48-D751D07ED505}" sibTransId="{106AF675-F5DB-4999-A0E1-C7527A943B6F}"/>
    <dgm:cxn modelId="{22D35F8B-B711-4DDA-A9A9-F797AA069A26}" type="presOf" srcId="{A6A760F8-4C80-494A-B224-4F5E4C1A7305}" destId="{F618768E-B2BA-4C9B-8C95-9E47E0FABDA9}" srcOrd="1" destOrd="0" presId="urn:microsoft.com/office/officeart/2005/8/layout/vList4"/>
    <dgm:cxn modelId="{77C53CB9-5E60-465A-A60E-09BFC8879FD9}" type="presOf" srcId="{73EDF9FF-392D-496B-B4E5-B3D75C123295}" destId="{1D673068-8AA3-42B9-A284-A180BB4C9325}" srcOrd="0" destOrd="0" presId="urn:microsoft.com/office/officeart/2005/8/layout/vList4"/>
    <dgm:cxn modelId="{67CE9BF4-C03E-49D5-8C16-99DD25521302}" type="presOf" srcId="{A6A760F8-4C80-494A-B224-4F5E4C1A7305}" destId="{70EFB451-5B0C-4DEF-A585-4A882CC4DDA0}" srcOrd="0" destOrd="0" presId="urn:microsoft.com/office/officeart/2005/8/layout/vList4"/>
    <dgm:cxn modelId="{E5ED0987-D1FB-49BF-88B7-31ED53E600D4}" type="presParOf" srcId="{1D673068-8AA3-42B9-A284-A180BB4C9325}" destId="{637C3240-A7BA-43A4-A1E6-57D119B2F090}" srcOrd="0" destOrd="0" presId="urn:microsoft.com/office/officeart/2005/8/layout/vList4"/>
    <dgm:cxn modelId="{D44747D0-3252-4BD4-A689-2006D1AEA0FE}" type="presParOf" srcId="{637C3240-A7BA-43A4-A1E6-57D119B2F090}" destId="{70EFB451-5B0C-4DEF-A585-4A882CC4DDA0}" srcOrd="0" destOrd="0" presId="urn:microsoft.com/office/officeart/2005/8/layout/vList4"/>
    <dgm:cxn modelId="{97DF672F-09DE-40B1-9FFA-9690975FAA93}" type="presParOf" srcId="{637C3240-A7BA-43A4-A1E6-57D119B2F090}" destId="{F04800F1-A6E7-4B63-B8E8-E68D7591A874}" srcOrd="1" destOrd="0" presId="urn:microsoft.com/office/officeart/2005/8/layout/vList4"/>
    <dgm:cxn modelId="{228F01BD-B434-4404-A2AE-F353324EEDAF}" type="presParOf" srcId="{637C3240-A7BA-43A4-A1E6-57D119B2F090}" destId="{F618768E-B2BA-4C9B-8C95-9E47E0FABDA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5C9303A-026B-4F30-B8F5-7BDA9425F6EA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130D179-AD1C-4A83-90D8-BA623EAB1763}">
      <dgm:prSet phldrT="[Text]"/>
      <dgm:spPr/>
      <dgm:t>
        <a:bodyPr/>
        <a:lstStyle/>
        <a:p>
          <a:r>
            <a:rPr lang="cs-CZ" dirty="0"/>
            <a:t>ZRAK</a:t>
          </a:r>
        </a:p>
      </dgm:t>
    </dgm:pt>
    <dgm:pt modelId="{1E9A9F5F-6488-4CA3-A52D-DE9C32ED8AE0}" type="parTrans" cxnId="{DB6F555D-DAFE-4A3C-A969-BFFA5FED808F}">
      <dgm:prSet/>
      <dgm:spPr/>
      <dgm:t>
        <a:bodyPr/>
        <a:lstStyle/>
        <a:p>
          <a:endParaRPr lang="cs-CZ"/>
        </a:p>
      </dgm:t>
    </dgm:pt>
    <dgm:pt modelId="{D1F5B420-71CF-4AC6-A79D-EAE87F17E2F2}" type="sibTrans" cxnId="{DB6F555D-DAFE-4A3C-A969-BFFA5FED808F}">
      <dgm:prSet/>
      <dgm:spPr/>
      <dgm:t>
        <a:bodyPr/>
        <a:lstStyle/>
        <a:p>
          <a:endParaRPr lang="cs-CZ"/>
        </a:p>
      </dgm:t>
    </dgm:pt>
    <dgm:pt modelId="{DE345FD9-98E9-446D-B81B-5CB71E8AC32E}">
      <dgm:prSet phldrT="[Text]"/>
      <dgm:spPr/>
      <dgm:t>
        <a:bodyPr/>
        <a:lstStyle/>
        <a:p>
          <a:r>
            <a:rPr lang="cs-CZ" dirty="0"/>
            <a:t>Pohled na květiny, umění, obrázky</a:t>
          </a:r>
        </a:p>
      </dgm:t>
    </dgm:pt>
    <dgm:pt modelId="{498C0C8E-B219-4F74-AFB0-B8EAE1370AA1}" type="parTrans" cxnId="{37C1882A-1AF5-4CD3-A22C-1BFBAD077FDC}">
      <dgm:prSet/>
      <dgm:spPr/>
      <dgm:t>
        <a:bodyPr/>
        <a:lstStyle/>
        <a:p>
          <a:endParaRPr lang="cs-CZ"/>
        </a:p>
      </dgm:t>
    </dgm:pt>
    <dgm:pt modelId="{24A11DEA-0243-4F89-B15A-154B579D4D4F}" type="sibTrans" cxnId="{37C1882A-1AF5-4CD3-A22C-1BFBAD077FDC}">
      <dgm:prSet/>
      <dgm:spPr/>
      <dgm:t>
        <a:bodyPr/>
        <a:lstStyle/>
        <a:p>
          <a:endParaRPr lang="cs-CZ"/>
        </a:p>
      </dgm:t>
    </dgm:pt>
    <dgm:pt modelId="{ED8C5584-78C0-4E1F-8DB3-97721FFD8DCF}">
      <dgm:prSet phldrT="[Text]" phldr="1"/>
      <dgm:spPr/>
      <dgm:t>
        <a:bodyPr/>
        <a:lstStyle/>
        <a:p>
          <a:endParaRPr lang="cs-CZ" dirty="0"/>
        </a:p>
      </dgm:t>
    </dgm:pt>
    <dgm:pt modelId="{8FCAC3DB-F5FF-4CA6-80C4-5D8AE3C69796}" type="parTrans" cxnId="{7032E677-F2A5-41F1-A79B-82BE39658B76}">
      <dgm:prSet/>
      <dgm:spPr/>
      <dgm:t>
        <a:bodyPr/>
        <a:lstStyle/>
        <a:p>
          <a:endParaRPr lang="cs-CZ"/>
        </a:p>
      </dgm:t>
    </dgm:pt>
    <dgm:pt modelId="{EDD93035-BA0E-4E6B-9F32-B7092E793773}" type="sibTrans" cxnId="{7032E677-F2A5-41F1-A79B-82BE39658B76}">
      <dgm:prSet/>
      <dgm:spPr/>
      <dgm:t>
        <a:bodyPr/>
        <a:lstStyle/>
        <a:p>
          <a:endParaRPr lang="cs-CZ"/>
        </a:p>
      </dgm:t>
    </dgm:pt>
    <dgm:pt modelId="{63EAEAEC-F843-4B37-B4E5-A5545917AA0D}">
      <dgm:prSet phldrT="[Text]"/>
      <dgm:spPr/>
      <dgm:t>
        <a:bodyPr/>
        <a:lstStyle/>
        <a:p>
          <a:r>
            <a:rPr lang="cs-CZ" dirty="0"/>
            <a:t>SLUCH </a:t>
          </a:r>
        </a:p>
      </dgm:t>
    </dgm:pt>
    <dgm:pt modelId="{CD4AEC6F-EAEA-443A-8ECE-2A3BE04B7EAD}" type="parTrans" cxnId="{5C5ECA18-8B0A-4668-94D5-82F73C83B561}">
      <dgm:prSet/>
      <dgm:spPr/>
      <dgm:t>
        <a:bodyPr/>
        <a:lstStyle/>
        <a:p>
          <a:endParaRPr lang="cs-CZ"/>
        </a:p>
      </dgm:t>
    </dgm:pt>
    <dgm:pt modelId="{285468E7-B10A-4B9D-910A-D266FA75A1D2}" type="sibTrans" cxnId="{5C5ECA18-8B0A-4668-94D5-82F73C83B561}">
      <dgm:prSet/>
      <dgm:spPr/>
      <dgm:t>
        <a:bodyPr/>
        <a:lstStyle/>
        <a:p>
          <a:endParaRPr lang="cs-CZ"/>
        </a:p>
      </dgm:t>
    </dgm:pt>
    <dgm:pt modelId="{A06C6035-D909-48CF-8FCF-2FFBA9109B4F}">
      <dgm:prSet phldrT="[Text]"/>
      <dgm:spPr/>
      <dgm:t>
        <a:bodyPr/>
        <a:lstStyle/>
        <a:p>
          <a:r>
            <a:rPr lang="cs-CZ" dirty="0"/>
            <a:t>Hudba, pobrukování, telefonování, lidský hlas</a:t>
          </a:r>
        </a:p>
      </dgm:t>
    </dgm:pt>
    <dgm:pt modelId="{EB52F24E-C50E-4DC0-96E4-3E1D3449F35C}" type="parTrans" cxnId="{F9773B3E-EF4F-4400-98FA-4F7470592ED6}">
      <dgm:prSet/>
      <dgm:spPr/>
      <dgm:t>
        <a:bodyPr/>
        <a:lstStyle/>
        <a:p>
          <a:endParaRPr lang="cs-CZ"/>
        </a:p>
      </dgm:t>
    </dgm:pt>
    <dgm:pt modelId="{F06045D0-0762-4501-9D95-B4C24DAF66FA}" type="sibTrans" cxnId="{F9773B3E-EF4F-4400-98FA-4F7470592ED6}">
      <dgm:prSet/>
      <dgm:spPr/>
      <dgm:t>
        <a:bodyPr/>
        <a:lstStyle/>
        <a:p>
          <a:endParaRPr lang="cs-CZ"/>
        </a:p>
      </dgm:t>
    </dgm:pt>
    <dgm:pt modelId="{B96B7CB1-9D2D-4430-B4CD-9ACA9BE3DC9B}">
      <dgm:prSet phldrT="[Text]"/>
      <dgm:spPr/>
      <dgm:t>
        <a:bodyPr/>
        <a:lstStyle/>
        <a:p>
          <a:r>
            <a:rPr lang="cs-CZ" dirty="0"/>
            <a:t>ČICH</a:t>
          </a:r>
        </a:p>
      </dgm:t>
    </dgm:pt>
    <dgm:pt modelId="{164A4C3A-E751-42DD-A7D6-F78A5D6497DA}" type="parTrans" cxnId="{98CD5DC4-45D5-491D-9691-9813AECC17A2}">
      <dgm:prSet/>
      <dgm:spPr/>
      <dgm:t>
        <a:bodyPr/>
        <a:lstStyle/>
        <a:p>
          <a:endParaRPr lang="cs-CZ"/>
        </a:p>
      </dgm:t>
    </dgm:pt>
    <dgm:pt modelId="{0FDE7AD5-1A42-48FA-8048-D0D4E1E581FE}" type="sibTrans" cxnId="{98CD5DC4-45D5-491D-9691-9813AECC17A2}">
      <dgm:prSet/>
      <dgm:spPr/>
      <dgm:t>
        <a:bodyPr/>
        <a:lstStyle/>
        <a:p>
          <a:endParaRPr lang="cs-CZ"/>
        </a:p>
      </dgm:t>
    </dgm:pt>
    <dgm:pt modelId="{D7CFB7F2-751A-4144-B515-47B63ACC98DA}">
      <dgm:prSet/>
      <dgm:spPr/>
      <dgm:t>
        <a:bodyPr/>
        <a:lstStyle/>
        <a:p>
          <a:r>
            <a:rPr lang="cs-CZ" dirty="0"/>
            <a:t>CHUŤ</a:t>
          </a:r>
        </a:p>
        <a:p>
          <a:r>
            <a:rPr lang="cs-CZ" dirty="0"/>
            <a:t>Jídlo, čaj, sladkosti </a:t>
          </a:r>
        </a:p>
      </dgm:t>
    </dgm:pt>
    <dgm:pt modelId="{51110A52-CD3E-4434-BD02-D7F09BA4EFD6}" type="parTrans" cxnId="{F81E6607-276A-4BFC-A4A5-7D232926333D}">
      <dgm:prSet/>
      <dgm:spPr/>
      <dgm:t>
        <a:bodyPr/>
        <a:lstStyle/>
        <a:p>
          <a:endParaRPr lang="cs-CZ"/>
        </a:p>
      </dgm:t>
    </dgm:pt>
    <dgm:pt modelId="{FCDCF2C0-9C0C-412D-A2FA-84AB9647B9AF}" type="sibTrans" cxnId="{F81E6607-276A-4BFC-A4A5-7D232926333D}">
      <dgm:prSet/>
      <dgm:spPr/>
      <dgm:t>
        <a:bodyPr/>
        <a:lstStyle/>
        <a:p>
          <a:endParaRPr lang="cs-CZ"/>
        </a:p>
      </dgm:t>
    </dgm:pt>
    <dgm:pt modelId="{7ECA946C-5359-4671-8EE4-78BA6E793F52}">
      <dgm:prSet/>
      <dgm:spPr/>
      <dgm:t>
        <a:bodyPr/>
        <a:lstStyle/>
        <a:p>
          <a:r>
            <a:rPr lang="cs-CZ" dirty="0"/>
            <a:t>DOTEK</a:t>
          </a:r>
        </a:p>
        <a:p>
          <a:r>
            <a:rPr lang="cs-CZ" dirty="0"/>
            <a:t>Dotek ruky blízkého člověka, masáž, krém, čisté povlečení, pohladit zvíře</a:t>
          </a:r>
        </a:p>
      </dgm:t>
    </dgm:pt>
    <dgm:pt modelId="{3A78EA17-A181-4525-A46B-6E1B66DEAC52}" type="parTrans" cxnId="{02286BD9-5287-46B2-8DA6-2102CF87728F}">
      <dgm:prSet/>
      <dgm:spPr/>
      <dgm:t>
        <a:bodyPr/>
        <a:lstStyle/>
        <a:p>
          <a:endParaRPr lang="cs-CZ"/>
        </a:p>
      </dgm:t>
    </dgm:pt>
    <dgm:pt modelId="{69E7FB32-5CAC-48C3-85F3-B0C79F527E2B}" type="sibTrans" cxnId="{02286BD9-5287-46B2-8DA6-2102CF87728F}">
      <dgm:prSet/>
      <dgm:spPr/>
      <dgm:t>
        <a:bodyPr/>
        <a:lstStyle/>
        <a:p>
          <a:endParaRPr lang="cs-CZ"/>
        </a:p>
      </dgm:t>
    </dgm:pt>
    <dgm:pt modelId="{1C7A6AD8-6E4A-417E-95A8-327124A09026}" type="pres">
      <dgm:prSet presAssocID="{95C9303A-026B-4F30-B8F5-7BDA9425F6EA}" presName="linear" presStyleCnt="0">
        <dgm:presLayoutVars>
          <dgm:dir/>
          <dgm:resizeHandles val="exact"/>
        </dgm:presLayoutVars>
      </dgm:prSet>
      <dgm:spPr/>
    </dgm:pt>
    <dgm:pt modelId="{F9709BFD-ACF9-4586-A66B-815CBD0AD3B0}" type="pres">
      <dgm:prSet presAssocID="{8130D179-AD1C-4A83-90D8-BA623EAB1763}" presName="comp" presStyleCnt="0"/>
      <dgm:spPr/>
    </dgm:pt>
    <dgm:pt modelId="{A95AC5CD-F3CC-4ABE-9E0C-01841B8B1E95}" type="pres">
      <dgm:prSet presAssocID="{8130D179-AD1C-4A83-90D8-BA623EAB1763}" presName="box" presStyleLbl="node1" presStyleIdx="0" presStyleCnt="5"/>
      <dgm:spPr/>
    </dgm:pt>
    <dgm:pt modelId="{BE5B23D4-41B7-4415-B7FC-00830E47F771}" type="pres">
      <dgm:prSet presAssocID="{8130D179-AD1C-4A83-90D8-BA623EAB1763}" presName="img" presStyleLbl="fgImgPlac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Oko obrys"/>
        </a:ext>
      </dgm:extLst>
    </dgm:pt>
    <dgm:pt modelId="{BAD16494-977F-42E5-BC29-BC8BDBA75329}" type="pres">
      <dgm:prSet presAssocID="{8130D179-AD1C-4A83-90D8-BA623EAB1763}" presName="text" presStyleLbl="node1" presStyleIdx="0" presStyleCnt="5">
        <dgm:presLayoutVars>
          <dgm:bulletEnabled val="1"/>
        </dgm:presLayoutVars>
      </dgm:prSet>
      <dgm:spPr/>
    </dgm:pt>
    <dgm:pt modelId="{BF4EE8DB-E48A-400E-BEEF-2CB29E8AFF98}" type="pres">
      <dgm:prSet presAssocID="{D1F5B420-71CF-4AC6-A79D-EAE87F17E2F2}" presName="spacer" presStyleCnt="0"/>
      <dgm:spPr/>
    </dgm:pt>
    <dgm:pt modelId="{9D8AA84E-ABE0-45AC-ABFB-C871C579A632}" type="pres">
      <dgm:prSet presAssocID="{63EAEAEC-F843-4B37-B4E5-A5545917AA0D}" presName="comp" presStyleCnt="0"/>
      <dgm:spPr/>
    </dgm:pt>
    <dgm:pt modelId="{71062296-A2E5-4EB6-9E8B-C2B3052C9C1F}" type="pres">
      <dgm:prSet presAssocID="{63EAEAEC-F843-4B37-B4E5-A5545917AA0D}" presName="box" presStyleLbl="node1" presStyleIdx="1" presStyleCnt="5"/>
      <dgm:spPr/>
    </dgm:pt>
    <dgm:pt modelId="{05201A1A-7A79-4062-9D05-0A84EDC9EAB0}" type="pres">
      <dgm:prSet presAssocID="{63EAEAEC-F843-4B37-B4E5-A5545917AA0D}" presName="img" presStyleLbl="fgImgPlac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Ucho obrys"/>
        </a:ext>
      </dgm:extLst>
    </dgm:pt>
    <dgm:pt modelId="{25712CDA-A99D-4C98-9116-6543A8F66373}" type="pres">
      <dgm:prSet presAssocID="{63EAEAEC-F843-4B37-B4E5-A5545917AA0D}" presName="text" presStyleLbl="node1" presStyleIdx="1" presStyleCnt="5">
        <dgm:presLayoutVars>
          <dgm:bulletEnabled val="1"/>
        </dgm:presLayoutVars>
      </dgm:prSet>
      <dgm:spPr/>
    </dgm:pt>
    <dgm:pt modelId="{A8FBB5C9-9AEB-4614-8D94-9E685E8FB342}" type="pres">
      <dgm:prSet presAssocID="{285468E7-B10A-4B9D-910A-D266FA75A1D2}" presName="spacer" presStyleCnt="0"/>
      <dgm:spPr/>
    </dgm:pt>
    <dgm:pt modelId="{7CD38FA6-BC96-42FA-B50B-6F9A7BA94B9F}" type="pres">
      <dgm:prSet presAssocID="{B96B7CB1-9D2D-4430-B4CD-9ACA9BE3DC9B}" presName="comp" presStyleCnt="0"/>
      <dgm:spPr/>
    </dgm:pt>
    <dgm:pt modelId="{EAF86707-1747-4D18-AB7C-444970042129}" type="pres">
      <dgm:prSet presAssocID="{B96B7CB1-9D2D-4430-B4CD-9ACA9BE3DC9B}" presName="box" presStyleLbl="node1" presStyleIdx="2" presStyleCnt="5"/>
      <dgm:spPr/>
    </dgm:pt>
    <dgm:pt modelId="{971BD14E-B16C-47F7-99D2-96D0AA80E447}" type="pres">
      <dgm:prSet presAssocID="{B96B7CB1-9D2D-4430-B4CD-9ACA9BE3DC9B}" presName="img" presStyleLbl="fgImgPlac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10000" b="-10000"/>
          </a:stretch>
        </a:blipFill>
      </dgm:spPr>
      <dgm:extLst>
        <a:ext uri="{E40237B7-FDA0-4F09-8148-C483321AD2D9}">
          <dgm14:cNvPr xmlns:dgm14="http://schemas.microsoft.com/office/drawing/2010/diagram" id="0" name="" descr="Nos obrys"/>
        </a:ext>
      </dgm:extLst>
    </dgm:pt>
    <dgm:pt modelId="{D867A3E0-AAF5-42EB-9C2B-29A2A549C8F1}" type="pres">
      <dgm:prSet presAssocID="{B96B7CB1-9D2D-4430-B4CD-9ACA9BE3DC9B}" presName="text" presStyleLbl="node1" presStyleIdx="2" presStyleCnt="5">
        <dgm:presLayoutVars>
          <dgm:bulletEnabled val="1"/>
        </dgm:presLayoutVars>
      </dgm:prSet>
      <dgm:spPr/>
    </dgm:pt>
    <dgm:pt modelId="{452F6E8E-D391-413C-85C5-A08CFBA0B078}" type="pres">
      <dgm:prSet presAssocID="{0FDE7AD5-1A42-48FA-8048-D0D4E1E581FE}" presName="spacer" presStyleCnt="0"/>
      <dgm:spPr/>
    </dgm:pt>
    <dgm:pt modelId="{40905A17-DC45-4352-930F-13BC8960913D}" type="pres">
      <dgm:prSet presAssocID="{7ECA946C-5359-4671-8EE4-78BA6E793F52}" presName="comp" presStyleCnt="0"/>
      <dgm:spPr/>
    </dgm:pt>
    <dgm:pt modelId="{010AE3CA-95F4-4DEF-87EE-DA39D1E648B6}" type="pres">
      <dgm:prSet presAssocID="{7ECA946C-5359-4671-8EE4-78BA6E793F52}" presName="box" presStyleLbl="node1" presStyleIdx="3" presStyleCnt="5"/>
      <dgm:spPr/>
    </dgm:pt>
    <dgm:pt modelId="{F078878E-A7BA-4B05-A9CC-77D9A861ABD6}" type="pres">
      <dgm:prSet presAssocID="{7ECA946C-5359-4671-8EE4-78BA6E793F52}" presName="img" presStyleLbl="fgImgPlac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51000" b="-51000"/>
          </a:stretch>
        </a:blipFill>
      </dgm:spPr>
      <dgm:extLst>
        <a:ext uri="{E40237B7-FDA0-4F09-8148-C483321AD2D9}">
          <dgm14:cNvPr xmlns:dgm14="http://schemas.microsoft.com/office/drawing/2010/diagram" id="0" name="" descr="Zdvižená ruka obrys"/>
        </a:ext>
      </dgm:extLst>
    </dgm:pt>
    <dgm:pt modelId="{A8E0AAEF-5398-41FD-9E9D-1DA029CDDA5C}" type="pres">
      <dgm:prSet presAssocID="{7ECA946C-5359-4671-8EE4-78BA6E793F52}" presName="text" presStyleLbl="node1" presStyleIdx="3" presStyleCnt="5">
        <dgm:presLayoutVars>
          <dgm:bulletEnabled val="1"/>
        </dgm:presLayoutVars>
      </dgm:prSet>
      <dgm:spPr/>
    </dgm:pt>
    <dgm:pt modelId="{A6BAD000-FD13-47FA-91F7-86E91775FB2A}" type="pres">
      <dgm:prSet presAssocID="{69E7FB32-5CAC-48C3-85F3-B0C79F527E2B}" presName="spacer" presStyleCnt="0"/>
      <dgm:spPr/>
    </dgm:pt>
    <dgm:pt modelId="{E4A16106-51BE-4BD3-8E86-64A1127337F8}" type="pres">
      <dgm:prSet presAssocID="{D7CFB7F2-751A-4144-B515-47B63ACC98DA}" presName="comp" presStyleCnt="0"/>
      <dgm:spPr/>
    </dgm:pt>
    <dgm:pt modelId="{AB180F2F-CE5B-428B-A2D8-086AC0F58A4C}" type="pres">
      <dgm:prSet presAssocID="{D7CFB7F2-751A-4144-B515-47B63ACC98DA}" presName="box" presStyleLbl="node1" presStyleIdx="4" presStyleCnt="5"/>
      <dgm:spPr/>
    </dgm:pt>
    <dgm:pt modelId="{D97C03E3-80F5-4745-A0A7-2C1B1437E1EC}" type="pres">
      <dgm:prSet presAssocID="{D7CFB7F2-751A-4144-B515-47B63ACC98DA}" presName="img" presStyleLbl="fgImgPlace1" presStyleIdx="4" presStyleCnt="5" custLinFactNeighborY="-3881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t="-31000" b="-31000"/>
          </a:stretch>
        </a:blipFill>
      </dgm:spPr>
      <dgm:extLst>
        <a:ext uri="{E40237B7-FDA0-4F09-8148-C483321AD2D9}">
          <dgm14:cNvPr xmlns:dgm14="http://schemas.microsoft.com/office/drawing/2010/diagram" id="0" name="" descr="Jazyk obrys"/>
        </a:ext>
      </dgm:extLst>
    </dgm:pt>
    <dgm:pt modelId="{3E5E75D1-683B-4DD2-B871-6BB28534CF97}" type="pres">
      <dgm:prSet presAssocID="{D7CFB7F2-751A-4144-B515-47B63ACC98DA}" presName="text" presStyleLbl="node1" presStyleIdx="4" presStyleCnt="5">
        <dgm:presLayoutVars>
          <dgm:bulletEnabled val="1"/>
        </dgm:presLayoutVars>
      </dgm:prSet>
      <dgm:spPr/>
    </dgm:pt>
  </dgm:ptLst>
  <dgm:cxnLst>
    <dgm:cxn modelId="{F81E6607-276A-4BFC-A4A5-7D232926333D}" srcId="{95C9303A-026B-4F30-B8F5-7BDA9425F6EA}" destId="{D7CFB7F2-751A-4144-B515-47B63ACC98DA}" srcOrd="4" destOrd="0" parTransId="{51110A52-CD3E-4434-BD02-D7F09BA4EFD6}" sibTransId="{FCDCF2C0-9C0C-412D-A2FA-84AB9647B9AF}"/>
    <dgm:cxn modelId="{7FBEA007-68B6-41E8-8BFD-F594BC9F3661}" type="presOf" srcId="{ED8C5584-78C0-4E1F-8DB3-97721FFD8DCF}" destId="{BAD16494-977F-42E5-BC29-BC8BDBA75329}" srcOrd="1" destOrd="2" presId="urn:microsoft.com/office/officeart/2005/8/layout/vList4"/>
    <dgm:cxn modelId="{FF12200B-D02B-4E0D-A665-BD9529F35639}" type="presOf" srcId="{8130D179-AD1C-4A83-90D8-BA623EAB1763}" destId="{BAD16494-977F-42E5-BC29-BC8BDBA75329}" srcOrd="1" destOrd="0" presId="urn:microsoft.com/office/officeart/2005/8/layout/vList4"/>
    <dgm:cxn modelId="{5C5ECA18-8B0A-4668-94D5-82F73C83B561}" srcId="{95C9303A-026B-4F30-B8F5-7BDA9425F6EA}" destId="{63EAEAEC-F843-4B37-B4E5-A5545917AA0D}" srcOrd="1" destOrd="0" parTransId="{CD4AEC6F-EAEA-443A-8ECE-2A3BE04B7EAD}" sibTransId="{285468E7-B10A-4B9D-910A-D266FA75A1D2}"/>
    <dgm:cxn modelId="{790DD021-1F3E-425B-9F12-9F99A53BD129}" type="presOf" srcId="{ED8C5584-78C0-4E1F-8DB3-97721FFD8DCF}" destId="{A95AC5CD-F3CC-4ABE-9E0C-01841B8B1E95}" srcOrd="0" destOrd="2" presId="urn:microsoft.com/office/officeart/2005/8/layout/vList4"/>
    <dgm:cxn modelId="{513C1522-8406-4927-8959-F15CE8D7082A}" type="presOf" srcId="{DE345FD9-98E9-446D-B81B-5CB71E8AC32E}" destId="{BAD16494-977F-42E5-BC29-BC8BDBA75329}" srcOrd="1" destOrd="1" presId="urn:microsoft.com/office/officeart/2005/8/layout/vList4"/>
    <dgm:cxn modelId="{37C1882A-1AF5-4CD3-A22C-1BFBAD077FDC}" srcId="{8130D179-AD1C-4A83-90D8-BA623EAB1763}" destId="{DE345FD9-98E9-446D-B81B-5CB71E8AC32E}" srcOrd="0" destOrd="0" parTransId="{498C0C8E-B219-4F74-AFB0-B8EAE1370AA1}" sibTransId="{24A11DEA-0243-4F89-B15A-154B579D4D4F}"/>
    <dgm:cxn modelId="{E06DC42C-D18A-4D59-A598-C252E73AEA45}" type="presOf" srcId="{B96B7CB1-9D2D-4430-B4CD-9ACA9BE3DC9B}" destId="{D867A3E0-AAF5-42EB-9C2B-29A2A549C8F1}" srcOrd="1" destOrd="0" presId="urn:microsoft.com/office/officeart/2005/8/layout/vList4"/>
    <dgm:cxn modelId="{CEB46132-0A75-466D-BA06-DD406D503D39}" type="presOf" srcId="{DE345FD9-98E9-446D-B81B-5CB71E8AC32E}" destId="{A95AC5CD-F3CC-4ABE-9E0C-01841B8B1E95}" srcOrd="0" destOrd="1" presId="urn:microsoft.com/office/officeart/2005/8/layout/vList4"/>
    <dgm:cxn modelId="{F9773B3E-EF4F-4400-98FA-4F7470592ED6}" srcId="{63EAEAEC-F843-4B37-B4E5-A5545917AA0D}" destId="{A06C6035-D909-48CF-8FCF-2FFBA9109B4F}" srcOrd="0" destOrd="0" parTransId="{EB52F24E-C50E-4DC0-96E4-3E1D3449F35C}" sibTransId="{F06045D0-0762-4501-9D95-B4C24DAF66FA}"/>
    <dgm:cxn modelId="{D57FCC40-B167-4D8C-85C2-EA91068FA5D2}" type="presOf" srcId="{63EAEAEC-F843-4B37-B4E5-A5545917AA0D}" destId="{71062296-A2E5-4EB6-9E8B-C2B3052C9C1F}" srcOrd="0" destOrd="0" presId="urn:microsoft.com/office/officeart/2005/8/layout/vList4"/>
    <dgm:cxn modelId="{29C2A542-89DD-4271-B6C1-46D0C74D301E}" type="presOf" srcId="{8130D179-AD1C-4A83-90D8-BA623EAB1763}" destId="{A95AC5CD-F3CC-4ABE-9E0C-01841B8B1E95}" srcOrd="0" destOrd="0" presId="urn:microsoft.com/office/officeart/2005/8/layout/vList4"/>
    <dgm:cxn modelId="{B53F9949-899A-4AC5-AE3C-D481FCDEC421}" type="presOf" srcId="{D7CFB7F2-751A-4144-B515-47B63ACC98DA}" destId="{3E5E75D1-683B-4DD2-B871-6BB28534CF97}" srcOrd="1" destOrd="0" presId="urn:microsoft.com/office/officeart/2005/8/layout/vList4"/>
    <dgm:cxn modelId="{DB6F555D-DAFE-4A3C-A969-BFFA5FED808F}" srcId="{95C9303A-026B-4F30-B8F5-7BDA9425F6EA}" destId="{8130D179-AD1C-4A83-90D8-BA623EAB1763}" srcOrd="0" destOrd="0" parTransId="{1E9A9F5F-6488-4CA3-A52D-DE9C32ED8AE0}" sibTransId="{D1F5B420-71CF-4AC6-A79D-EAE87F17E2F2}"/>
    <dgm:cxn modelId="{E7F03B69-8A5C-4ED2-92A5-1C8D4D5947C5}" type="presOf" srcId="{7ECA946C-5359-4671-8EE4-78BA6E793F52}" destId="{010AE3CA-95F4-4DEF-87EE-DA39D1E648B6}" srcOrd="0" destOrd="0" presId="urn:microsoft.com/office/officeart/2005/8/layout/vList4"/>
    <dgm:cxn modelId="{7032E677-F2A5-41F1-A79B-82BE39658B76}" srcId="{8130D179-AD1C-4A83-90D8-BA623EAB1763}" destId="{ED8C5584-78C0-4E1F-8DB3-97721FFD8DCF}" srcOrd="1" destOrd="0" parTransId="{8FCAC3DB-F5FF-4CA6-80C4-5D8AE3C69796}" sibTransId="{EDD93035-BA0E-4E6B-9F32-B7092E793773}"/>
    <dgm:cxn modelId="{C85D958D-FBD2-425D-B5BF-6FB90956594D}" type="presOf" srcId="{95C9303A-026B-4F30-B8F5-7BDA9425F6EA}" destId="{1C7A6AD8-6E4A-417E-95A8-327124A09026}" srcOrd="0" destOrd="0" presId="urn:microsoft.com/office/officeart/2005/8/layout/vList4"/>
    <dgm:cxn modelId="{27D9C48D-5CE7-4804-B2A4-666F8FD165C8}" type="presOf" srcId="{A06C6035-D909-48CF-8FCF-2FFBA9109B4F}" destId="{25712CDA-A99D-4C98-9116-6543A8F66373}" srcOrd="1" destOrd="1" presId="urn:microsoft.com/office/officeart/2005/8/layout/vList4"/>
    <dgm:cxn modelId="{A9F8D39D-874B-4581-BEC4-BD5FADE2A1FE}" type="presOf" srcId="{63EAEAEC-F843-4B37-B4E5-A5545917AA0D}" destId="{25712CDA-A99D-4C98-9116-6543A8F66373}" srcOrd="1" destOrd="0" presId="urn:microsoft.com/office/officeart/2005/8/layout/vList4"/>
    <dgm:cxn modelId="{6D251BA6-D9A3-46DF-A792-6CF6D33C92F5}" type="presOf" srcId="{B96B7CB1-9D2D-4430-B4CD-9ACA9BE3DC9B}" destId="{EAF86707-1747-4D18-AB7C-444970042129}" srcOrd="0" destOrd="0" presId="urn:microsoft.com/office/officeart/2005/8/layout/vList4"/>
    <dgm:cxn modelId="{98CD5DC4-45D5-491D-9691-9813AECC17A2}" srcId="{95C9303A-026B-4F30-B8F5-7BDA9425F6EA}" destId="{B96B7CB1-9D2D-4430-B4CD-9ACA9BE3DC9B}" srcOrd="2" destOrd="0" parTransId="{164A4C3A-E751-42DD-A7D6-F78A5D6497DA}" sibTransId="{0FDE7AD5-1A42-48FA-8048-D0D4E1E581FE}"/>
    <dgm:cxn modelId="{02286BD9-5287-46B2-8DA6-2102CF87728F}" srcId="{95C9303A-026B-4F30-B8F5-7BDA9425F6EA}" destId="{7ECA946C-5359-4671-8EE4-78BA6E793F52}" srcOrd="3" destOrd="0" parTransId="{3A78EA17-A181-4525-A46B-6E1B66DEAC52}" sibTransId="{69E7FB32-5CAC-48C3-85F3-B0C79F527E2B}"/>
    <dgm:cxn modelId="{98F70CE7-1328-44A2-9D2A-1A524FA7E6F0}" type="presOf" srcId="{A06C6035-D909-48CF-8FCF-2FFBA9109B4F}" destId="{71062296-A2E5-4EB6-9E8B-C2B3052C9C1F}" srcOrd="0" destOrd="1" presId="urn:microsoft.com/office/officeart/2005/8/layout/vList4"/>
    <dgm:cxn modelId="{CC2731E9-A29A-4122-9C69-A194D62823F9}" type="presOf" srcId="{7ECA946C-5359-4671-8EE4-78BA6E793F52}" destId="{A8E0AAEF-5398-41FD-9E9D-1DA029CDDA5C}" srcOrd="1" destOrd="0" presId="urn:microsoft.com/office/officeart/2005/8/layout/vList4"/>
    <dgm:cxn modelId="{DABDD1FE-1A20-4C11-B06E-444F6A1C1DF2}" type="presOf" srcId="{D7CFB7F2-751A-4144-B515-47B63ACC98DA}" destId="{AB180F2F-CE5B-428B-A2D8-086AC0F58A4C}" srcOrd="0" destOrd="0" presId="urn:microsoft.com/office/officeart/2005/8/layout/vList4"/>
    <dgm:cxn modelId="{642E458E-BEF5-4E5D-B2AA-C4C5FD18FCA2}" type="presParOf" srcId="{1C7A6AD8-6E4A-417E-95A8-327124A09026}" destId="{F9709BFD-ACF9-4586-A66B-815CBD0AD3B0}" srcOrd="0" destOrd="0" presId="urn:microsoft.com/office/officeart/2005/8/layout/vList4"/>
    <dgm:cxn modelId="{D3A57EFA-7EE6-4F8A-B1E5-601023C487E1}" type="presParOf" srcId="{F9709BFD-ACF9-4586-A66B-815CBD0AD3B0}" destId="{A95AC5CD-F3CC-4ABE-9E0C-01841B8B1E95}" srcOrd="0" destOrd="0" presId="urn:microsoft.com/office/officeart/2005/8/layout/vList4"/>
    <dgm:cxn modelId="{67850A0E-4BF4-4B52-B0FB-A28F3420C384}" type="presParOf" srcId="{F9709BFD-ACF9-4586-A66B-815CBD0AD3B0}" destId="{BE5B23D4-41B7-4415-B7FC-00830E47F771}" srcOrd="1" destOrd="0" presId="urn:microsoft.com/office/officeart/2005/8/layout/vList4"/>
    <dgm:cxn modelId="{144A1668-EECB-446E-8DC7-13DE795D2AAC}" type="presParOf" srcId="{F9709BFD-ACF9-4586-A66B-815CBD0AD3B0}" destId="{BAD16494-977F-42E5-BC29-BC8BDBA75329}" srcOrd="2" destOrd="0" presId="urn:microsoft.com/office/officeart/2005/8/layout/vList4"/>
    <dgm:cxn modelId="{77614A45-436B-45A7-AA96-DA96C303702B}" type="presParOf" srcId="{1C7A6AD8-6E4A-417E-95A8-327124A09026}" destId="{BF4EE8DB-E48A-400E-BEEF-2CB29E8AFF98}" srcOrd="1" destOrd="0" presId="urn:microsoft.com/office/officeart/2005/8/layout/vList4"/>
    <dgm:cxn modelId="{FBB251B2-805E-4574-939F-40FC17347ECA}" type="presParOf" srcId="{1C7A6AD8-6E4A-417E-95A8-327124A09026}" destId="{9D8AA84E-ABE0-45AC-ABFB-C871C579A632}" srcOrd="2" destOrd="0" presId="urn:microsoft.com/office/officeart/2005/8/layout/vList4"/>
    <dgm:cxn modelId="{C6B7DB20-47C1-4A2A-901C-B1EE3E0BFB6C}" type="presParOf" srcId="{9D8AA84E-ABE0-45AC-ABFB-C871C579A632}" destId="{71062296-A2E5-4EB6-9E8B-C2B3052C9C1F}" srcOrd="0" destOrd="0" presId="urn:microsoft.com/office/officeart/2005/8/layout/vList4"/>
    <dgm:cxn modelId="{6A2FC592-BE6A-41A8-8C77-3A8493069405}" type="presParOf" srcId="{9D8AA84E-ABE0-45AC-ABFB-C871C579A632}" destId="{05201A1A-7A79-4062-9D05-0A84EDC9EAB0}" srcOrd="1" destOrd="0" presId="urn:microsoft.com/office/officeart/2005/8/layout/vList4"/>
    <dgm:cxn modelId="{1AEE22DE-63E7-4A12-8783-7314ED194A5F}" type="presParOf" srcId="{9D8AA84E-ABE0-45AC-ABFB-C871C579A632}" destId="{25712CDA-A99D-4C98-9116-6543A8F66373}" srcOrd="2" destOrd="0" presId="urn:microsoft.com/office/officeart/2005/8/layout/vList4"/>
    <dgm:cxn modelId="{8A7039CD-F3F6-41D8-98C5-CE77F2734FE2}" type="presParOf" srcId="{1C7A6AD8-6E4A-417E-95A8-327124A09026}" destId="{A8FBB5C9-9AEB-4614-8D94-9E685E8FB342}" srcOrd="3" destOrd="0" presId="urn:microsoft.com/office/officeart/2005/8/layout/vList4"/>
    <dgm:cxn modelId="{B318DB41-A3A6-4294-BCA0-42D848A88704}" type="presParOf" srcId="{1C7A6AD8-6E4A-417E-95A8-327124A09026}" destId="{7CD38FA6-BC96-42FA-B50B-6F9A7BA94B9F}" srcOrd="4" destOrd="0" presId="urn:microsoft.com/office/officeart/2005/8/layout/vList4"/>
    <dgm:cxn modelId="{AFB4DAE9-A7EA-4C8D-A979-C41FC70A03A1}" type="presParOf" srcId="{7CD38FA6-BC96-42FA-B50B-6F9A7BA94B9F}" destId="{EAF86707-1747-4D18-AB7C-444970042129}" srcOrd="0" destOrd="0" presId="urn:microsoft.com/office/officeart/2005/8/layout/vList4"/>
    <dgm:cxn modelId="{4DB69DC9-4495-4C2A-A673-9A70EDE59AE8}" type="presParOf" srcId="{7CD38FA6-BC96-42FA-B50B-6F9A7BA94B9F}" destId="{971BD14E-B16C-47F7-99D2-96D0AA80E447}" srcOrd="1" destOrd="0" presId="urn:microsoft.com/office/officeart/2005/8/layout/vList4"/>
    <dgm:cxn modelId="{F41BA247-602C-4A8D-AC87-F0B4C57F46A1}" type="presParOf" srcId="{7CD38FA6-BC96-42FA-B50B-6F9A7BA94B9F}" destId="{D867A3E0-AAF5-42EB-9C2B-29A2A549C8F1}" srcOrd="2" destOrd="0" presId="urn:microsoft.com/office/officeart/2005/8/layout/vList4"/>
    <dgm:cxn modelId="{4ED72344-FF16-4F34-AF1A-212DD7F15579}" type="presParOf" srcId="{1C7A6AD8-6E4A-417E-95A8-327124A09026}" destId="{452F6E8E-D391-413C-85C5-A08CFBA0B078}" srcOrd="5" destOrd="0" presId="urn:microsoft.com/office/officeart/2005/8/layout/vList4"/>
    <dgm:cxn modelId="{1D2FED2A-C867-4786-8670-CC78A16BE7A2}" type="presParOf" srcId="{1C7A6AD8-6E4A-417E-95A8-327124A09026}" destId="{40905A17-DC45-4352-930F-13BC8960913D}" srcOrd="6" destOrd="0" presId="urn:microsoft.com/office/officeart/2005/8/layout/vList4"/>
    <dgm:cxn modelId="{0461C967-E9CE-4BE7-8D0A-CF2D2278B512}" type="presParOf" srcId="{40905A17-DC45-4352-930F-13BC8960913D}" destId="{010AE3CA-95F4-4DEF-87EE-DA39D1E648B6}" srcOrd="0" destOrd="0" presId="urn:microsoft.com/office/officeart/2005/8/layout/vList4"/>
    <dgm:cxn modelId="{8985C26F-6C1E-4EEF-AF38-5AD1FE4FCA5D}" type="presParOf" srcId="{40905A17-DC45-4352-930F-13BC8960913D}" destId="{F078878E-A7BA-4B05-A9CC-77D9A861ABD6}" srcOrd="1" destOrd="0" presId="urn:microsoft.com/office/officeart/2005/8/layout/vList4"/>
    <dgm:cxn modelId="{B869200E-FE2E-4FD2-BEC0-57EBEABAD5C8}" type="presParOf" srcId="{40905A17-DC45-4352-930F-13BC8960913D}" destId="{A8E0AAEF-5398-41FD-9E9D-1DA029CDDA5C}" srcOrd="2" destOrd="0" presId="urn:microsoft.com/office/officeart/2005/8/layout/vList4"/>
    <dgm:cxn modelId="{A9E06E02-4BC5-445D-96CA-5C61B0CF375B}" type="presParOf" srcId="{1C7A6AD8-6E4A-417E-95A8-327124A09026}" destId="{A6BAD000-FD13-47FA-91F7-86E91775FB2A}" srcOrd="7" destOrd="0" presId="urn:microsoft.com/office/officeart/2005/8/layout/vList4"/>
    <dgm:cxn modelId="{BEBF5D64-0542-46DA-B1D5-5193D146C78E}" type="presParOf" srcId="{1C7A6AD8-6E4A-417E-95A8-327124A09026}" destId="{E4A16106-51BE-4BD3-8E86-64A1127337F8}" srcOrd="8" destOrd="0" presId="urn:microsoft.com/office/officeart/2005/8/layout/vList4"/>
    <dgm:cxn modelId="{38654912-406D-4A00-B0AE-2B4C1923473A}" type="presParOf" srcId="{E4A16106-51BE-4BD3-8E86-64A1127337F8}" destId="{AB180F2F-CE5B-428B-A2D8-086AC0F58A4C}" srcOrd="0" destOrd="0" presId="urn:microsoft.com/office/officeart/2005/8/layout/vList4"/>
    <dgm:cxn modelId="{CCA19432-177E-4732-800C-27EDCBC25921}" type="presParOf" srcId="{E4A16106-51BE-4BD3-8E86-64A1127337F8}" destId="{D97C03E3-80F5-4745-A0A7-2C1B1437E1EC}" srcOrd="1" destOrd="0" presId="urn:microsoft.com/office/officeart/2005/8/layout/vList4"/>
    <dgm:cxn modelId="{FF633E3C-0E56-4D36-AC38-BD343A586037}" type="presParOf" srcId="{E4A16106-51BE-4BD3-8E86-64A1127337F8}" destId="{3E5E75D1-683B-4DD2-B871-6BB28534CF97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24BD26-C9F0-4325-8DCC-60E88597405E}">
      <dsp:nvSpPr>
        <dsp:cNvPr id="0" name=""/>
        <dsp:cNvSpPr/>
      </dsp:nvSpPr>
      <dsp:spPr>
        <a:xfrm>
          <a:off x="0" y="2573"/>
          <a:ext cx="9603275" cy="5482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242E8A-490D-4BD0-823D-9C5B8B6F8FD1}">
      <dsp:nvSpPr>
        <dsp:cNvPr id="0" name=""/>
        <dsp:cNvSpPr/>
      </dsp:nvSpPr>
      <dsp:spPr>
        <a:xfrm>
          <a:off x="165842" y="125927"/>
          <a:ext cx="301530" cy="3015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AE89F4-4A09-45C8-9A84-C2AA9E53778D}">
      <dsp:nvSpPr>
        <dsp:cNvPr id="0" name=""/>
        <dsp:cNvSpPr/>
      </dsp:nvSpPr>
      <dsp:spPr>
        <a:xfrm>
          <a:off x="633214" y="2573"/>
          <a:ext cx="8970060" cy="548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022" tIns="58022" rIns="58022" bIns="58022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Komu se podařilo domácí úkol splnit?</a:t>
          </a:r>
          <a:endParaRPr lang="en-US" sz="1900" kern="1200"/>
        </a:p>
      </dsp:txBody>
      <dsp:txXfrm>
        <a:off x="633214" y="2573"/>
        <a:ext cx="8970060" cy="548238"/>
      </dsp:txXfrm>
    </dsp:sp>
    <dsp:sp modelId="{78E26E52-F827-40C4-B9C4-D9350164D859}">
      <dsp:nvSpPr>
        <dsp:cNvPr id="0" name=""/>
        <dsp:cNvSpPr/>
      </dsp:nvSpPr>
      <dsp:spPr>
        <a:xfrm>
          <a:off x="0" y="687871"/>
          <a:ext cx="9603275" cy="5482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7BA1D5-0268-4BF3-B6BC-F9E82174E3AA}">
      <dsp:nvSpPr>
        <dsp:cNvPr id="0" name=""/>
        <dsp:cNvSpPr/>
      </dsp:nvSpPr>
      <dsp:spPr>
        <a:xfrm>
          <a:off x="165842" y="811224"/>
          <a:ext cx="301530" cy="30153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0214F8-47BF-4CD0-913D-2920EF7E372A}">
      <dsp:nvSpPr>
        <dsp:cNvPr id="0" name=""/>
        <dsp:cNvSpPr/>
      </dsp:nvSpPr>
      <dsp:spPr>
        <a:xfrm>
          <a:off x="633214" y="687871"/>
          <a:ext cx="8970060" cy="548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022" tIns="58022" rIns="58022" bIns="58022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Jaký byl zážitek?</a:t>
          </a:r>
          <a:endParaRPr lang="en-US" sz="1900" kern="1200"/>
        </a:p>
      </dsp:txBody>
      <dsp:txXfrm>
        <a:off x="633214" y="687871"/>
        <a:ext cx="8970060" cy="548238"/>
      </dsp:txXfrm>
    </dsp:sp>
    <dsp:sp modelId="{DBE62559-8ADE-4013-82C0-FE0589412438}">
      <dsp:nvSpPr>
        <dsp:cNvPr id="0" name=""/>
        <dsp:cNvSpPr/>
      </dsp:nvSpPr>
      <dsp:spPr>
        <a:xfrm>
          <a:off x="0" y="1373168"/>
          <a:ext cx="9603275" cy="5482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A688CC-3166-4272-80D7-3DBCF6EE8716}">
      <dsp:nvSpPr>
        <dsp:cNvPr id="0" name=""/>
        <dsp:cNvSpPr/>
      </dsp:nvSpPr>
      <dsp:spPr>
        <a:xfrm>
          <a:off x="165842" y="1496522"/>
          <a:ext cx="301530" cy="30153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D2CACD-2CD7-49E8-A58D-4964BBC1B356}">
      <dsp:nvSpPr>
        <dsp:cNvPr id="0" name=""/>
        <dsp:cNvSpPr/>
      </dsp:nvSpPr>
      <dsp:spPr>
        <a:xfrm>
          <a:off x="633214" y="1373168"/>
          <a:ext cx="8970060" cy="548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022" tIns="58022" rIns="58022" bIns="58022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Co šlo dobře?</a:t>
          </a:r>
          <a:endParaRPr lang="en-US" sz="1900" kern="1200"/>
        </a:p>
      </dsp:txBody>
      <dsp:txXfrm>
        <a:off x="633214" y="1373168"/>
        <a:ext cx="8970060" cy="548238"/>
      </dsp:txXfrm>
    </dsp:sp>
    <dsp:sp modelId="{2128234F-46B5-4830-ADAE-468D790E64D6}">
      <dsp:nvSpPr>
        <dsp:cNvPr id="0" name=""/>
        <dsp:cNvSpPr/>
      </dsp:nvSpPr>
      <dsp:spPr>
        <a:xfrm>
          <a:off x="0" y="2058466"/>
          <a:ext cx="9603275" cy="5482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5B2212-60AB-4909-BFF3-3A9C7B577E1F}">
      <dsp:nvSpPr>
        <dsp:cNvPr id="0" name=""/>
        <dsp:cNvSpPr/>
      </dsp:nvSpPr>
      <dsp:spPr>
        <a:xfrm>
          <a:off x="165842" y="2181820"/>
          <a:ext cx="301530" cy="30153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64384B-9B33-40AA-A539-386C7DE19F5B}">
      <dsp:nvSpPr>
        <dsp:cNvPr id="0" name=""/>
        <dsp:cNvSpPr/>
      </dsp:nvSpPr>
      <dsp:spPr>
        <a:xfrm>
          <a:off x="633214" y="2058466"/>
          <a:ext cx="8970060" cy="548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022" tIns="58022" rIns="58022" bIns="58022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Čemu jsem vyhnul/vyhnula?</a:t>
          </a:r>
          <a:endParaRPr lang="en-US" sz="1900" kern="1200"/>
        </a:p>
      </dsp:txBody>
      <dsp:txXfrm>
        <a:off x="633214" y="2058466"/>
        <a:ext cx="8970060" cy="548238"/>
      </dsp:txXfrm>
    </dsp:sp>
    <dsp:sp modelId="{B983DAE4-441B-43F3-B149-943B2A34C62F}">
      <dsp:nvSpPr>
        <dsp:cNvPr id="0" name=""/>
        <dsp:cNvSpPr/>
      </dsp:nvSpPr>
      <dsp:spPr>
        <a:xfrm>
          <a:off x="0" y="2743764"/>
          <a:ext cx="9603275" cy="54823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9086EF-3BE2-4739-B88D-C83FF7C73BD1}">
      <dsp:nvSpPr>
        <dsp:cNvPr id="0" name=""/>
        <dsp:cNvSpPr/>
      </dsp:nvSpPr>
      <dsp:spPr>
        <a:xfrm>
          <a:off x="165842" y="2867117"/>
          <a:ext cx="301530" cy="30153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37186A-B369-4B8A-8401-017CC21AE5AF}">
      <dsp:nvSpPr>
        <dsp:cNvPr id="0" name=""/>
        <dsp:cNvSpPr/>
      </dsp:nvSpPr>
      <dsp:spPr>
        <a:xfrm>
          <a:off x="633214" y="2743764"/>
          <a:ext cx="8970060" cy="548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022" tIns="58022" rIns="58022" bIns="58022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kern="1200"/>
            <a:t>Použil/a jsem dovednost záměrně? </a:t>
          </a:r>
          <a:endParaRPr lang="en-US" sz="1900" kern="1200"/>
        </a:p>
      </dsp:txBody>
      <dsp:txXfrm>
        <a:off x="633214" y="2743764"/>
        <a:ext cx="8970060" cy="5482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65FEBE-7E70-4E23-9618-DBD8470A8640}">
      <dsp:nvSpPr>
        <dsp:cNvPr id="0" name=""/>
        <dsp:cNvSpPr/>
      </dsp:nvSpPr>
      <dsp:spPr>
        <a:xfrm>
          <a:off x="0" y="0"/>
          <a:ext cx="9882208" cy="33187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000" kern="1200" dirty="0"/>
            <a:t>Fyziologické reakce jsou důležitou komponentou emocí.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kern="1200" dirty="0"/>
            <a:t>Cílem TIP schopností je aktivovat fyziologické reakce tak, abychom snižovali pocit napětí (</a:t>
          </a:r>
          <a:r>
            <a:rPr lang="cs-CZ" sz="2300" kern="1200" dirty="0" err="1"/>
            <a:t>arousal</a:t>
          </a:r>
          <a:r>
            <a:rPr lang="cs-CZ" sz="2300" kern="1200" dirty="0"/>
            <a:t>)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kern="1200" dirty="0"/>
            <a:t>Sympatický nervový systém – </a:t>
          </a:r>
          <a:r>
            <a:rPr lang="cs-CZ" sz="2300" kern="1200" dirty="0" err="1"/>
            <a:t>fight</a:t>
          </a:r>
          <a:r>
            <a:rPr lang="cs-CZ" sz="2300" kern="1200" dirty="0"/>
            <a:t> </a:t>
          </a:r>
          <a:r>
            <a:rPr lang="cs-CZ" sz="2300" kern="1200" dirty="0" err="1"/>
            <a:t>or</a:t>
          </a:r>
          <a:r>
            <a:rPr lang="cs-CZ" sz="2300" kern="1200" dirty="0"/>
            <a:t> </a:t>
          </a:r>
          <a:r>
            <a:rPr lang="cs-CZ" sz="2300" kern="1200" dirty="0" err="1"/>
            <a:t>flight</a:t>
          </a:r>
          <a:r>
            <a:rPr lang="cs-CZ" sz="2300" kern="1200" dirty="0"/>
            <a:t>, zvýšení napětí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300" kern="1200" dirty="0"/>
            <a:t>Parasympatický – snížení napětí </a:t>
          </a:r>
        </a:p>
      </dsp:txBody>
      <dsp:txXfrm>
        <a:off x="2308319" y="0"/>
        <a:ext cx="7573888" cy="3318782"/>
      </dsp:txXfrm>
    </dsp:sp>
    <dsp:sp modelId="{F80B8E61-1216-4C01-B8BF-8D746A9AD57F}">
      <dsp:nvSpPr>
        <dsp:cNvPr id="0" name=""/>
        <dsp:cNvSpPr/>
      </dsp:nvSpPr>
      <dsp:spPr>
        <a:xfrm>
          <a:off x="288574" y="379509"/>
          <a:ext cx="1976441" cy="265502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  <a:ln w="15875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DB9629-16F4-4552-AF80-7C3D285E3684}">
      <dsp:nvSpPr>
        <dsp:cNvPr id="0" name=""/>
        <dsp:cNvSpPr/>
      </dsp:nvSpPr>
      <dsp:spPr>
        <a:xfrm>
          <a:off x="0" y="0"/>
          <a:ext cx="9174480" cy="3750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Kdy používat TIP </a:t>
          </a:r>
          <a:r>
            <a:rPr lang="cs-CZ" sz="2400" kern="1200" dirty="0" err="1"/>
            <a:t>skills</a:t>
          </a:r>
          <a:r>
            <a:rPr lang="cs-CZ" sz="2400" kern="1200" dirty="0"/>
            <a:t>?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 dirty="0"/>
            <a:t>Fungují rychle – během vteřin až minut snižují emoční napětí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 dirty="0"/>
            <a:t>Jsou stejně efektivní jako dysfunkční chování (alkohol, drogy, jídlo), ale bez krátkodobých a dlouhodobých nežádoucích účinků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 dirty="0"/>
            <a:t>Medikace s krátkým nástupem účinku „zdarma“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 dirty="0"/>
            <a:t>Jednoduché k použití a nevyžadují mnoho přemýšlení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900" kern="1200" dirty="0"/>
            <a:t>Některé lze použít na veřejnosti, aniž by okolí vědělo, že je </a:t>
          </a:r>
          <a:r>
            <a:rPr lang="cs-CZ" sz="1900" kern="1200" dirty="0" err="1"/>
            <a:t>používate</a:t>
          </a:r>
          <a:r>
            <a:rPr lang="cs-CZ" sz="1900" kern="1200" dirty="0"/>
            <a:t>.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cs-CZ" sz="1900" kern="1200" dirty="0"/>
        </a:p>
      </dsp:txBody>
      <dsp:txXfrm>
        <a:off x="2209969" y="0"/>
        <a:ext cx="6964510" cy="3750734"/>
      </dsp:txXfrm>
    </dsp:sp>
    <dsp:sp modelId="{19F323E4-81C7-4E01-9467-D26FBBEDF3BE}">
      <dsp:nvSpPr>
        <dsp:cNvPr id="0" name=""/>
        <dsp:cNvSpPr/>
      </dsp:nvSpPr>
      <dsp:spPr>
        <a:xfrm>
          <a:off x="375073" y="375073"/>
          <a:ext cx="1834896" cy="3000587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4E9E1-6F57-4907-A17C-11B5FB9A6652}">
      <dsp:nvSpPr>
        <dsp:cNvPr id="0" name=""/>
        <dsp:cNvSpPr/>
      </dsp:nvSpPr>
      <dsp:spPr>
        <a:xfrm>
          <a:off x="0" y="3437467"/>
          <a:ext cx="2296159" cy="1981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Mimo situace vysokého emočního napětí lze použít také při neschopnosti usnout </a:t>
          </a:r>
        </a:p>
      </dsp:txBody>
      <dsp:txXfrm>
        <a:off x="0" y="3437467"/>
        <a:ext cx="2296159" cy="19812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EFB451-5B0C-4DEF-A585-4A882CC4DDA0}">
      <dsp:nvSpPr>
        <dsp:cNvPr id="0" name=""/>
        <dsp:cNvSpPr/>
      </dsp:nvSpPr>
      <dsp:spPr>
        <a:xfrm>
          <a:off x="0" y="0"/>
          <a:ext cx="6024880" cy="16679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600" kern="1200" dirty="0"/>
            <a:t>Co používáte k rozptýlení Vy?</a:t>
          </a:r>
        </a:p>
      </dsp:txBody>
      <dsp:txXfrm>
        <a:off x="1371769" y="0"/>
        <a:ext cx="4653110" cy="1667933"/>
      </dsp:txXfrm>
    </dsp:sp>
    <dsp:sp modelId="{F04800F1-A6E7-4B63-B8E8-E68D7591A874}">
      <dsp:nvSpPr>
        <dsp:cNvPr id="0" name=""/>
        <dsp:cNvSpPr/>
      </dsp:nvSpPr>
      <dsp:spPr>
        <a:xfrm>
          <a:off x="166793" y="166793"/>
          <a:ext cx="1204976" cy="133434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5AC5CD-F3CC-4ABE-9E0C-01841B8B1E95}">
      <dsp:nvSpPr>
        <dsp:cNvPr id="0" name=""/>
        <dsp:cNvSpPr/>
      </dsp:nvSpPr>
      <dsp:spPr>
        <a:xfrm>
          <a:off x="0" y="0"/>
          <a:ext cx="6096000" cy="765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ZRAK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000" kern="1200" dirty="0"/>
            <a:t>Pohled na květiny, umění, obrázky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cs-CZ" sz="1000" kern="1200" dirty="0"/>
        </a:p>
      </dsp:txBody>
      <dsp:txXfrm>
        <a:off x="1295736" y="0"/>
        <a:ext cx="4800263" cy="765360"/>
      </dsp:txXfrm>
    </dsp:sp>
    <dsp:sp modelId="{BE5B23D4-41B7-4415-B7FC-00830E47F771}">
      <dsp:nvSpPr>
        <dsp:cNvPr id="0" name=""/>
        <dsp:cNvSpPr/>
      </dsp:nvSpPr>
      <dsp:spPr>
        <a:xfrm>
          <a:off x="76536" y="76536"/>
          <a:ext cx="1219200" cy="61228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t="-10000" b="-10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062296-A2E5-4EB6-9E8B-C2B3052C9C1F}">
      <dsp:nvSpPr>
        <dsp:cNvPr id="0" name=""/>
        <dsp:cNvSpPr/>
      </dsp:nvSpPr>
      <dsp:spPr>
        <a:xfrm>
          <a:off x="0" y="841896"/>
          <a:ext cx="6096000" cy="765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SLUCH 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000" kern="1200" dirty="0"/>
            <a:t>Hudba, pobrukování, telefonování, lidský hlas</a:t>
          </a:r>
        </a:p>
      </dsp:txBody>
      <dsp:txXfrm>
        <a:off x="1295736" y="841896"/>
        <a:ext cx="4800263" cy="765360"/>
      </dsp:txXfrm>
    </dsp:sp>
    <dsp:sp modelId="{05201A1A-7A79-4062-9D05-0A84EDC9EAB0}">
      <dsp:nvSpPr>
        <dsp:cNvPr id="0" name=""/>
        <dsp:cNvSpPr/>
      </dsp:nvSpPr>
      <dsp:spPr>
        <a:xfrm>
          <a:off x="76536" y="918433"/>
          <a:ext cx="1219200" cy="61228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0000" b="-10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F86707-1747-4D18-AB7C-444970042129}">
      <dsp:nvSpPr>
        <dsp:cNvPr id="0" name=""/>
        <dsp:cNvSpPr/>
      </dsp:nvSpPr>
      <dsp:spPr>
        <a:xfrm>
          <a:off x="0" y="1683793"/>
          <a:ext cx="6096000" cy="765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ČICH</a:t>
          </a:r>
        </a:p>
      </dsp:txBody>
      <dsp:txXfrm>
        <a:off x="1295736" y="1683793"/>
        <a:ext cx="4800263" cy="765360"/>
      </dsp:txXfrm>
    </dsp:sp>
    <dsp:sp modelId="{971BD14E-B16C-47F7-99D2-96D0AA80E447}">
      <dsp:nvSpPr>
        <dsp:cNvPr id="0" name=""/>
        <dsp:cNvSpPr/>
      </dsp:nvSpPr>
      <dsp:spPr>
        <a:xfrm>
          <a:off x="76536" y="1760330"/>
          <a:ext cx="1219200" cy="61228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t="-10000" b="-10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0AE3CA-95F4-4DEF-87EE-DA39D1E648B6}">
      <dsp:nvSpPr>
        <dsp:cNvPr id="0" name=""/>
        <dsp:cNvSpPr/>
      </dsp:nvSpPr>
      <dsp:spPr>
        <a:xfrm>
          <a:off x="0" y="2525690"/>
          <a:ext cx="6096000" cy="765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DOTEK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Dotek ruky blízkého člověka, masáž, krém, čisté povlečení, pohladit zvíře</a:t>
          </a:r>
        </a:p>
      </dsp:txBody>
      <dsp:txXfrm>
        <a:off x="1295736" y="2525690"/>
        <a:ext cx="4800263" cy="765360"/>
      </dsp:txXfrm>
    </dsp:sp>
    <dsp:sp modelId="{F078878E-A7BA-4B05-A9CC-77D9A861ABD6}">
      <dsp:nvSpPr>
        <dsp:cNvPr id="0" name=""/>
        <dsp:cNvSpPr/>
      </dsp:nvSpPr>
      <dsp:spPr>
        <a:xfrm>
          <a:off x="76536" y="2602227"/>
          <a:ext cx="1219200" cy="61228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t="-51000" b="-51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180F2F-CE5B-428B-A2D8-086AC0F58A4C}">
      <dsp:nvSpPr>
        <dsp:cNvPr id="0" name=""/>
        <dsp:cNvSpPr/>
      </dsp:nvSpPr>
      <dsp:spPr>
        <a:xfrm>
          <a:off x="0" y="3367587"/>
          <a:ext cx="6096000" cy="765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CHUŤ</a:t>
          </a: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kern="1200" dirty="0"/>
            <a:t>Jídlo, čaj, sladkosti </a:t>
          </a:r>
        </a:p>
      </dsp:txBody>
      <dsp:txXfrm>
        <a:off x="1295736" y="3367587"/>
        <a:ext cx="4800263" cy="765360"/>
      </dsp:txXfrm>
    </dsp:sp>
    <dsp:sp modelId="{D97C03E3-80F5-4745-A0A7-2C1B1437E1EC}">
      <dsp:nvSpPr>
        <dsp:cNvPr id="0" name=""/>
        <dsp:cNvSpPr/>
      </dsp:nvSpPr>
      <dsp:spPr>
        <a:xfrm>
          <a:off x="76536" y="3420361"/>
          <a:ext cx="1219200" cy="61228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t="-31000" b="-31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20AC6C-59DB-47D3-BE26-41770F8C5990}" type="datetimeFigureOut">
              <a:rPr lang="cs-CZ" smtClean="0"/>
              <a:t>05.09.2023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F115A9-6F19-4AFB-AB05-647AD733B7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3460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C3ED-46B9-4805-ACFB-06009F22A970}" type="datetimeFigureOut">
              <a:rPr lang="cs-CZ" smtClean="0"/>
              <a:t>05.09.2023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4CDBAB5A-66F5-471D-8E7A-9FDA9F545CBE}" type="slidenum">
              <a:rPr lang="cs-CZ" smtClean="0"/>
              <a:t>‹#›</a:t>
            </a:fld>
            <a:endParaRPr lang="cs-CZ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2677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C3ED-46B9-4805-ACFB-06009F22A970}" type="datetimeFigureOut">
              <a:rPr lang="cs-CZ" smtClean="0"/>
              <a:t>05.09.2023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BAB5A-66F5-471D-8E7A-9FDA9F545CBE}" type="slidenum">
              <a:rPr lang="cs-CZ" smtClean="0"/>
              <a:t>‹#›</a:t>
            </a:fld>
            <a:endParaRPr lang="cs-CZ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8240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C3ED-46B9-4805-ACFB-06009F22A970}" type="datetimeFigureOut">
              <a:rPr lang="cs-CZ" smtClean="0"/>
              <a:t>05.09.2023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BAB5A-66F5-471D-8E7A-9FDA9F545CBE}" type="slidenum">
              <a:rPr lang="cs-CZ" smtClean="0"/>
              <a:t>‹#›</a:t>
            </a:fld>
            <a:endParaRPr lang="cs-CZ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3448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9AEEC3ED-46B9-4805-ACFB-06009F22A970}" type="datetimeFigureOut">
              <a:rPr lang="cs-CZ" smtClean="0"/>
              <a:t>05.09.2023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BAB5A-66F5-471D-8E7A-9FDA9F545CBE}" type="slidenum">
              <a:rPr lang="cs-CZ" smtClean="0"/>
              <a:t>‹#›</a:t>
            </a:fld>
            <a:endParaRPr lang="cs-CZ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8493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C3ED-46B9-4805-ACFB-06009F22A970}" type="datetimeFigureOut">
              <a:rPr lang="cs-CZ" smtClean="0"/>
              <a:t>05.09.2023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BAB5A-66F5-471D-8E7A-9FDA9F545CBE}" type="slidenum">
              <a:rPr lang="cs-CZ" smtClean="0"/>
              <a:t>‹#›</a:t>
            </a:fld>
            <a:endParaRPr lang="cs-CZ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8909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C3ED-46B9-4805-ACFB-06009F22A970}" type="datetimeFigureOut">
              <a:rPr lang="cs-CZ" smtClean="0"/>
              <a:t>05.09.2023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BAB5A-66F5-471D-8E7A-9FDA9F545CBE}" type="slidenum">
              <a:rPr lang="cs-CZ" smtClean="0"/>
              <a:t>‹#›</a:t>
            </a:fld>
            <a:endParaRPr lang="cs-CZ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55145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C3ED-46B9-4805-ACFB-06009F22A970}" type="datetimeFigureOut">
              <a:rPr lang="cs-CZ" smtClean="0"/>
              <a:t>05.09.2023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BAB5A-66F5-471D-8E7A-9FDA9F545CBE}" type="slidenum">
              <a:rPr lang="cs-CZ" smtClean="0"/>
              <a:t>‹#›</a:t>
            </a:fld>
            <a:endParaRPr lang="cs-CZ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9395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C3ED-46B9-4805-ACFB-06009F22A970}" type="datetimeFigureOut">
              <a:rPr lang="cs-CZ" smtClean="0"/>
              <a:t>05.09.2023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BAB5A-66F5-471D-8E7A-9FDA9F545CBE}" type="slidenum">
              <a:rPr lang="cs-CZ" smtClean="0"/>
              <a:t>‹#›</a:t>
            </a:fld>
            <a:endParaRPr lang="cs-CZ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8397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C3ED-46B9-4805-ACFB-06009F22A970}" type="datetimeFigureOut">
              <a:rPr lang="cs-CZ" smtClean="0"/>
              <a:t>05.09.2023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BAB5A-66F5-471D-8E7A-9FDA9F545C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2655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C3ED-46B9-4805-ACFB-06009F22A970}" type="datetimeFigureOut">
              <a:rPr lang="cs-CZ" smtClean="0"/>
              <a:t>05.09.2023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BAB5A-66F5-471D-8E7A-9FDA9F545CBE}" type="slidenum">
              <a:rPr lang="cs-CZ" smtClean="0"/>
              <a:t>‹#›</a:t>
            </a:fld>
            <a:endParaRPr lang="cs-CZ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31101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9AEEC3ED-46B9-4805-ACFB-06009F22A970}" type="datetimeFigureOut">
              <a:rPr lang="cs-CZ" smtClean="0"/>
              <a:t>05.09.2023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4CDBAB5A-66F5-471D-8E7A-9FDA9F545CBE}" type="slidenum">
              <a:rPr lang="cs-CZ" smtClean="0"/>
              <a:t>‹#›</a:t>
            </a:fld>
            <a:endParaRPr lang="cs-CZ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1386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EC3ED-46B9-4805-ACFB-06009F22A970}" type="datetimeFigureOut">
              <a:rPr lang="cs-CZ" smtClean="0"/>
              <a:t>05.09.2023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CDBAB5A-66F5-471D-8E7A-9FDA9F545C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1467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71" name="Rectangle 1060">
            <a:extLst>
              <a:ext uri="{FF2B5EF4-FFF2-40B4-BE49-F238E27FC236}">
                <a16:creationId xmlns:a16="http://schemas.microsoft.com/office/drawing/2014/main" id="{65513E21-21B0-48DB-8CF1-35E43B33A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700FC252-53C9-2FFB-B926-380F3A14C1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5728"/>
          <a:stretch/>
        </p:blipFill>
        <p:spPr bwMode="auto">
          <a:xfrm>
            <a:off x="305" y="10"/>
            <a:ext cx="1219169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2" name="Rectangle 1062">
            <a:extLst>
              <a:ext uri="{FF2B5EF4-FFF2-40B4-BE49-F238E27FC236}">
                <a16:creationId xmlns:a16="http://schemas.microsoft.com/office/drawing/2014/main" id="{38B5574B-BF0E-4F2A-BCB7-23DE1C422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0656D46-BA99-952E-F142-9F24873B78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76636" y="992221"/>
            <a:ext cx="6247308" cy="4873558"/>
          </a:xfrm>
        </p:spPr>
        <p:txBody>
          <a:bodyPr anchor="ctr">
            <a:normAutofit/>
          </a:bodyPr>
          <a:lstStyle/>
          <a:p>
            <a:r>
              <a:rPr lang="cs-CZ" sz="4800"/>
              <a:t>Terapeutická skupina s prvky DBT II </a:t>
            </a:r>
            <a:endParaRPr lang="cs-CZ" sz="48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F31B8CC-EB44-B730-8C23-22E84D5520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8056" y="996610"/>
            <a:ext cx="3363901" cy="4864780"/>
          </a:xfrm>
        </p:spPr>
        <p:txBody>
          <a:bodyPr anchor="ctr">
            <a:normAutofit/>
          </a:bodyPr>
          <a:lstStyle/>
          <a:p>
            <a:pPr algn="r"/>
            <a:r>
              <a:rPr lang="cs-CZ" sz="2000" dirty="0"/>
              <a:t>Krizové dovednosti </a:t>
            </a:r>
          </a:p>
        </p:txBody>
      </p:sp>
      <p:pic>
        <p:nvPicPr>
          <p:cNvPr id="1073" name="Picture 1064">
            <a:extLst>
              <a:ext uri="{FF2B5EF4-FFF2-40B4-BE49-F238E27FC236}">
                <a16:creationId xmlns:a16="http://schemas.microsoft.com/office/drawing/2014/main" id="{8876D5CC-7E60-4D12-9C65-292AA83F6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66353" b="36564"/>
          <a:stretch/>
        </p:blipFill>
        <p:spPr>
          <a:xfrm rot="16200000">
            <a:off x="2735573" y="3351276"/>
            <a:ext cx="3849624" cy="155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 descr="Obsah obrázku klipart, Grafika, Písmo, grafický design&#10;&#10;Popis byl vytvořen automaticky">
            <a:extLst>
              <a:ext uri="{FF2B5EF4-FFF2-40B4-BE49-F238E27FC236}">
                <a16:creationId xmlns:a16="http://schemas.microsoft.com/office/drawing/2014/main" id="{FCFF35EA-3AF3-71CE-63C1-9C3DE7AC5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2" y="5234246"/>
            <a:ext cx="3707261" cy="125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9643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68EDB150-FE26-C1C8-D299-74DDB6B2D7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9297787"/>
              </p:ext>
            </p:extLst>
          </p:nvPr>
        </p:nvGraphicFramePr>
        <p:xfrm>
          <a:off x="863600" y="1259840"/>
          <a:ext cx="9869488" cy="3894001"/>
        </p:xfrm>
        <a:graphic>
          <a:graphicData uri="http://schemas.openxmlformats.org/drawingml/2006/table">
            <a:tbl>
              <a:tblPr firstRow="1" firstCol="1" bandRow="1"/>
              <a:tblGrid>
                <a:gridCol w="9869488">
                  <a:extLst>
                    <a:ext uri="{9D8B030D-6E8A-4147-A177-3AD203B41FA5}">
                      <a16:colId xmlns:a16="http://schemas.microsoft.com/office/drawing/2014/main" val="1555732460"/>
                    </a:ext>
                  </a:extLst>
                </a:gridCol>
              </a:tblGrid>
              <a:tr h="3894001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2000" b="0" i="0" u="none" strike="noStrike" kern="100" dirty="0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KRIZOVÉ DOVEDNOST </a:t>
                      </a:r>
                      <a:r>
                        <a:rPr lang="cs-CZ" sz="2000" b="1" i="0" u="none" strike="noStrike" kern="100" dirty="0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POUŽIJTE</a:t>
                      </a:r>
                      <a:r>
                        <a:rPr lang="cs-CZ" sz="2000" b="0" i="0" u="none" strike="noStrike" kern="100" dirty="0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KDYŽ: /</a:t>
                      </a:r>
                      <a:r>
                        <a:rPr lang="cs-CZ" sz="20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USE CRISIS SURVIVAL SKILLS WHEN</a:t>
                      </a:r>
                      <a:r>
                        <a:rPr lang="cs-CZ" sz="2000" b="0" i="0" u="none" strike="noStrike" kern="100" dirty="0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endParaRPr lang="cs-CZ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0" i="0" u="none" strike="noStrike" kern="100" dirty="0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Cítíte intenzivní bolest, trápení, které nelze rychle vyřešit./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You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have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intense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pain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that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cannot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helped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quickly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endParaRPr lang="cs-CZ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0" i="0" u="none" strike="noStrike" kern="100" dirty="0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Chcete jednat na základě svých emocí, ale takové jednání situaci jen zhorší./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You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want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to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on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your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emotions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but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will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only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make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things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worse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cs-CZ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0" i="0" u="none" strike="noStrike" kern="100" dirty="0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Hrozí zaplavení emoční myslí, ale potřebujete zůstat kompetentní./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Emotion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mind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threatens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to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overwhelm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you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and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you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need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to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stay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skillful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cs-CZ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0" i="0" u="none" strike="noStrike" kern="100" dirty="0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Cítíte se zahlcení, ale musíte dostát požadavkům běžného života. /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You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are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overwhelmed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yet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demands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must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met. </a:t>
                      </a:r>
                      <a:endParaRPr lang="cs-CZ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7472" indent="-347472"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1800" b="0" i="0" u="none" strike="noStrike" kern="100" dirty="0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Pocit napětí je extrémní, ale problémy nelze hned vyřešit. /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Arousal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extreme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but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problems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can´t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solved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8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immediately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endParaRPr lang="cs-CZ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9408" marR="89408" marT="1241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01084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1888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07B27AF-AFED-4FF4-8065-09E2ECD43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5B2D936-4E08-4928-90A3-EB1B6784A5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E1CD25F-9744-41BE-A5C7-B2A5C98507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AAFAFBB4-6847-45A2-97CE-8853D99697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5B84B45-7538-3300-581D-F6833F74D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/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BD7FCBBE-86FA-AD27-6A83-A7AA93CEDD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9882439"/>
              </p:ext>
            </p:extLst>
          </p:nvPr>
        </p:nvGraphicFramePr>
        <p:xfrm>
          <a:off x="1865190" y="2171769"/>
          <a:ext cx="8128985" cy="3294576"/>
        </p:xfrm>
        <a:graphic>
          <a:graphicData uri="http://schemas.openxmlformats.org/drawingml/2006/table">
            <a:tbl>
              <a:tblPr firstRow="1" firstCol="1" bandRow="1"/>
              <a:tblGrid>
                <a:gridCol w="8128985">
                  <a:extLst>
                    <a:ext uri="{9D8B030D-6E8A-4147-A177-3AD203B41FA5}">
                      <a16:colId xmlns:a16="http://schemas.microsoft.com/office/drawing/2014/main" val="3399174324"/>
                    </a:ext>
                  </a:extLst>
                </a:gridCol>
              </a:tblGrid>
              <a:tr h="3294576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1800" b="0" i="0" u="none" strike="noStrike" kern="100" dirty="0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KRIZOVÉ DOVEDNOST </a:t>
                      </a:r>
                      <a:r>
                        <a:rPr lang="cs-CZ" sz="1800" b="1" i="0" u="none" strike="noStrike" kern="100" dirty="0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POUŽIJTE</a:t>
                      </a:r>
                      <a:r>
                        <a:rPr lang="cs-CZ" sz="1800" b="0" i="0" u="none" strike="noStrike" kern="100" dirty="0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KDYŽ: /</a:t>
                      </a:r>
                      <a:r>
                        <a:rPr lang="cs-CZ" sz="18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USE CRISIS SURVIVAL SKILLS WHEN</a:t>
                      </a:r>
                      <a:r>
                        <a:rPr lang="cs-CZ" sz="1800" b="0" i="0" u="none" strike="noStrike" kern="100" dirty="0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</a:t>
                      </a:r>
                      <a:endParaRPr lang="cs-CZ" sz="2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7472" indent="-347472"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500" b="0" i="0" u="none" strike="noStrike" kern="100" dirty="0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Cítíte intenzivní bolest, trápení, které nelze rychle vyřešit./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You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have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intense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pain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that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cannot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helped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quickly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endParaRPr lang="cs-CZ" sz="2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7472" indent="-347472"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500" b="0" i="0" u="none" strike="noStrike" kern="100" dirty="0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Chcete jednat na základě svých emocí, ale takové jednání situaci jen zhorší./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You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want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to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on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your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emotions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but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will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only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make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things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worse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cs-CZ" sz="2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7472" indent="-347472"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500" b="0" i="0" u="none" strike="noStrike" kern="100" dirty="0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Hrozí zaplavení emoční myslí, ale potřebujete zůstat kompetentní./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Emotion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mind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threatens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to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overwhelm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you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and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you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need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to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stay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skillful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cs-CZ" sz="2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7472" indent="-347472"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500" b="0" i="0" u="none" strike="noStrike" kern="100" dirty="0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Cítíte se zahlcení, ale musíte dostát požadavkům běžného života. /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You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are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overwhelmed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yet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demands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must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met. </a:t>
                      </a:r>
                      <a:endParaRPr lang="cs-CZ" sz="2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7472" indent="-347472"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1500" b="0" i="0" u="none" strike="noStrike" kern="100" dirty="0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Pocit napětí je extrémní, ale problémy nelze hned vyřešit. /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Arousal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extreme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but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problems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can´t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solved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5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immediately</a:t>
                      </a:r>
                      <a:r>
                        <a:rPr lang="cs-CZ" sz="15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endParaRPr lang="cs-CZ" sz="2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515" marR="95515" marT="1326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73364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0805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8B98F4-3DFA-90AD-0D57-C5E2AC273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TIP SKILL / Jak změnit tělesnou chemie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323556CE-B603-40AD-96DE-61D880D4D056}"/>
              </a:ext>
            </a:extLst>
          </p:cNvPr>
          <p:cNvSpPr txBox="1"/>
          <p:nvPr/>
        </p:nvSpPr>
        <p:spPr>
          <a:xfrm>
            <a:off x="1810581" y="2093997"/>
            <a:ext cx="19128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T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A10BF967-C2D4-3CD6-FB33-055DC20CE792}"/>
              </a:ext>
            </a:extLst>
          </p:cNvPr>
          <p:cNvSpPr txBox="1"/>
          <p:nvPr/>
        </p:nvSpPr>
        <p:spPr>
          <a:xfrm>
            <a:off x="3312160" y="1676400"/>
            <a:ext cx="52120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err="1"/>
              <a:t>Temperature</a:t>
            </a:r>
            <a:r>
              <a:rPr lang="cs-CZ" dirty="0"/>
              <a:t> (Snížit teplotu obličeje k rychlému zklidnění)</a:t>
            </a:r>
          </a:p>
          <a:p>
            <a:r>
              <a:rPr lang="cs-CZ" dirty="0"/>
              <a:t>Zadržte dech a dejte obličej do misky se studenou vodou)</a:t>
            </a:r>
          </a:p>
          <a:p>
            <a:r>
              <a:rPr lang="cs-CZ" dirty="0"/>
              <a:t>! Principem je snížení tepu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D3075A14-0A29-2BCD-02F7-1C3B1F457F62}"/>
              </a:ext>
            </a:extLst>
          </p:cNvPr>
          <p:cNvSpPr txBox="1"/>
          <p:nvPr/>
        </p:nvSpPr>
        <p:spPr>
          <a:xfrm>
            <a:off x="1810581" y="3352800"/>
            <a:ext cx="995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I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27029F0C-2897-9A3A-9A88-1FF5C3F232A9}"/>
              </a:ext>
            </a:extLst>
          </p:cNvPr>
          <p:cNvSpPr txBox="1"/>
          <p:nvPr/>
        </p:nvSpPr>
        <p:spPr>
          <a:xfrm>
            <a:off x="3312160" y="3153728"/>
            <a:ext cx="5506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Intense </a:t>
            </a:r>
            <a:r>
              <a:rPr lang="cs-CZ" b="1" dirty="0" err="1"/>
              <a:t>exercise</a:t>
            </a:r>
            <a:r>
              <a:rPr lang="cs-CZ" dirty="0"/>
              <a:t>/ Intenzivní cvičení (ke zklidnění, když je zaplaveno emocemi)</a:t>
            </a:r>
          </a:p>
          <a:p>
            <a:r>
              <a:rPr lang="cs-CZ" dirty="0"/>
              <a:t>Běh, rychlá chůze, skoky, basketbal, činky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11AB502F-8945-5D2D-CCF5-FC71F5965963}"/>
              </a:ext>
            </a:extLst>
          </p:cNvPr>
          <p:cNvSpPr txBox="1"/>
          <p:nvPr/>
        </p:nvSpPr>
        <p:spPr>
          <a:xfrm>
            <a:off x="1810581" y="4655387"/>
            <a:ext cx="995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P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981FEF3-4D78-E9C7-D7BC-252176D386BF}"/>
              </a:ext>
            </a:extLst>
          </p:cNvPr>
          <p:cNvSpPr txBox="1"/>
          <p:nvPr/>
        </p:nvSpPr>
        <p:spPr>
          <a:xfrm>
            <a:off x="3312160" y="4304897"/>
            <a:ext cx="573864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err="1"/>
              <a:t>Paced</a:t>
            </a:r>
            <a:r>
              <a:rPr lang="cs-CZ" sz="1600" b="1" dirty="0"/>
              <a:t> </a:t>
            </a:r>
            <a:r>
              <a:rPr lang="cs-CZ" sz="1600" b="1" dirty="0" err="1"/>
              <a:t>Breathing</a:t>
            </a:r>
            <a:r>
              <a:rPr lang="cs-CZ" sz="1600" b="1" dirty="0"/>
              <a:t> </a:t>
            </a:r>
            <a:r>
              <a:rPr lang="cs-CZ" sz="1600" dirty="0"/>
              <a:t>(Správné dýchání)</a:t>
            </a:r>
          </a:p>
          <a:p>
            <a:r>
              <a:rPr lang="cs-CZ" sz="1600" dirty="0"/>
              <a:t>Dýchejte zhluboka</a:t>
            </a:r>
          </a:p>
          <a:p>
            <a:r>
              <a:rPr lang="cs-CZ" sz="1600" dirty="0"/>
              <a:t>Zpomalte tempo dechu nadechování a vydechování.</a:t>
            </a:r>
          </a:p>
          <a:p>
            <a:r>
              <a:rPr lang="cs-CZ" sz="1600" dirty="0"/>
              <a:t>Vydechujte pomaleji než se nadechujete.</a:t>
            </a:r>
          </a:p>
          <a:p>
            <a:endParaRPr lang="cs-CZ" sz="1600" dirty="0"/>
          </a:p>
          <a:p>
            <a:r>
              <a:rPr lang="cs-CZ" sz="1600" b="1" dirty="0" err="1"/>
              <a:t>Paired</a:t>
            </a:r>
            <a:r>
              <a:rPr lang="cs-CZ" sz="1600" b="1" dirty="0"/>
              <a:t> </a:t>
            </a:r>
            <a:r>
              <a:rPr lang="cs-CZ" sz="1600" b="1" dirty="0" err="1"/>
              <a:t>Relaxation</a:t>
            </a:r>
            <a:r>
              <a:rPr lang="cs-CZ" sz="1600" b="1" dirty="0"/>
              <a:t> (Párová svalová relaxace/ Progresivní relaxace)</a:t>
            </a:r>
          </a:p>
          <a:p>
            <a:endParaRPr lang="cs-CZ" dirty="0"/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DF1FD41F-A631-BDF1-D063-41DB788565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7028529"/>
              </p:ext>
            </p:extLst>
          </p:nvPr>
        </p:nvGraphicFramePr>
        <p:xfrm>
          <a:off x="1124416" y="1812018"/>
          <a:ext cx="9882208" cy="33187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43F8A05D-625A-57E0-2A32-CDF8AFCC4D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7895272"/>
              </p:ext>
            </p:extLst>
          </p:nvPr>
        </p:nvGraphicFramePr>
        <p:xfrm>
          <a:off x="1458455" y="1600603"/>
          <a:ext cx="9174480" cy="3750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015853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Graphic spid="13" grpId="0">
        <p:bldAsOne/>
      </p:bldGraphic>
      <p:bldGraphic spid="17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C6870151-9189-4C3A-8379-EF3D95827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Washing your Face with Cold Water - Is it Good for Your Skin?">
            <a:extLst>
              <a:ext uri="{FF2B5EF4-FFF2-40B4-BE49-F238E27FC236}">
                <a16:creationId xmlns:a16="http://schemas.microsoft.com/office/drawing/2014/main" id="{07A76724-E767-BEA4-0031-E68E8F9829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66" r="-1" b="26370"/>
          <a:stretch/>
        </p:blipFill>
        <p:spPr bwMode="auto">
          <a:xfrm>
            <a:off x="0" y="10"/>
            <a:ext cx="1219169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3" name="Slide Number Placeholder 7">
            <a:extLst>
              <a:ext uri="{FF2B5EF4-FFF2-40B4-BE49-F238E27FC236}">
                <a16:creationId xmlns:a16="http://schemas.microsoft.com/office/drawing/2014/main" id="{123EA69C-102A-4DD0-9547-05DCD271D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6155" name="Footer Placeholder 6">
            <a:extLst>
              <a:ext uri="{FF2B5EF4-FFF2-40B4-BE49-F238E27FC236}">
                <a16:creationId xmlns:a16="http://schemas.microsoft.com/office/drawing/2014/main" id="{6A862265-5CA3-4C40-8582-7534C3B03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157" name="Rectangle 6156">
            <a:extLst>
              <a:ext uri="{FF2B5EF4-FFF2-40B4-BE49-F238E27FC236}">
                <a16:creationId xmlns:a16="http://schemas.microsoft.com/office/drawing/2014/main" id="{600EF80B-0391-4082-9AF5-F15B091B4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cxnSp>
        <p:nvCxnSpPr>
          <p:cNvPr id="6159" name="Straight Connector 6158">
            <a:extLst>
              <a:ext uri="{FF2B5EF4-FFF2-40B4-BE49-F238E27FC236}">
                <a16:creationId xmlns:a16="http://schemas.microsoft.com/office/drawing/2014/main" id="{D33AC32D-5F44-45F7-A0BD-7C11A86BE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058454-0A23-E6CC-AE50-71292DDEEE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636" y="1193800"/>
            <a:ext cx="6085091" cy="4699000"/>
          </a:xfrm>
        </p:spPr>
        <p:txBody>
          <a:bodyPr anchor="ctr">
            <a:normAutofit/>
          </a:bodyPr>
          <a:lstStyle/>
          <a:p>
            <a:r>
              <a:rPr lang="cs-CZ" dirty="0"/>
              <a:t>Mísa se studenou vodou (30-60 vteřin, 10 stupňů, ponořit po spánky)</a:t>
            </a:r>
          </a:p>
          <a:p>
            <a:r>
              <a:rPr lang="cs-CZ" dirty="0" err="1"/>
              <a:t>Ice</a:t>
            </a:r>
            <a:r>
              <a:rPr lang="cs-CZ" dirty="0"/>
              <a:t> </a:t>
            </a:r>
            <a:r>
              <a:rPr lang="cs-CZ" dirty="0" err="1"/>
              <a:t>pack</a:t>
            </a:r>
            <a:r>
              <a:rPr lang="cs-CZ" dirty="0"/>
              <a:t>, sáček se studenou vodou</a:t>
            </a:r>
          </a:p>
          <a:p>
            <a:r>
              <a:rPr lang="cs-CZ" dirty="0"/>
              <a:t>Postříkat obličej studenou vodou</a:t>
            </a:r>
          </a:p>
        </p:txBody>
      </p:sp>
      <p:sp>
        <p:nvSpPr>
          <p:cNvPr id="6161" name="Date Placeholder 1">
            <a:extLst>
              <a:ext uri="{FF2B5EF4-FFF2-40B4-BE49-F238E27FC236}">
                <a16:creationId xmlns:a16="http://schemas.microsoft.com/office/drawing/2014/main" id="{3FBF03E8-C602-4192-9C52-F84B29FDC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CEA9E82D-2F2E-B7DF-B6F6-E6500B0617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5335375"/>
              </p:ext>
            </p:extLst>
          </p:nvPr>
        </p:nvGraphicFramePr>
        <p:xfrm>
          <a:off x="912331" y="8339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626354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174">
            <a:extLst>
              <a:ext uri="{FF2B5EF4-FFF2-40B4-BE49-F238E27FC236}">
                <a16:creationId xmlns:a16="http://schemas.microsoft.com/office/drawing/2014/main" id="{6C4AC067-D504-471C-8EA7-D3CB990B8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7177" name="Rectangle 7176">
            <a:extLst>
              <a:ext uri="{FF2B5EF4-FFF2-40B4-BE49-F238E27FC236}">
                <a16:creationId xmlns:a16="http://schemas.microsoft.com/office/drawing/2014/main" id="{C5725D68-8A0E-415C-AF7F-3771B66B9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7179" name="Straight Connector 7178">
            <a:extLst>
              <a:ext uri="{FF2B5EF4-FFF2-40B4-BE49-F238E27FC236}">
                <a16:creationId xmlns:a16="http://schemas.microsoft.com/office/drawing/2014/main" id="{6BE714B4-F36E-4926-93B3-190E5EC13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81" name="Picture 7180">
            <a:extLst>
              <a:ext uri="{FF2B5EF4-FFF2-40B4-BE49-F238E27FC236}">
                <a16:creationId xmlns:a16="http://schemas.microsoft.com/office/drawing/2014/main" id="{6C6CF9F7-5642-4F7B-8A15-C78EA0AB92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0" name="Picture 2" descr="Benefits of Progressive Muscle Relaxation – Cleveland Clinic">
            <a:extLst>
              <a:ext uri="{FF2B5EF4-FFF2-40B4-BE49-F238E27FC236}">
                <a16:creationId xmlns:a16="http://schemas.microsoft.com/office/drawing/2014/main" id="{70C71C4F-C4E3-BD90-FA78-24DBDD60F5D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18" r="-1" b="12752"/>
          <a:stretch/>
        </p:blipFill>
        <p:spPr bwMode="auto">
          <a:xfrm>
            <a:off x="20" y="10"/>
            <a:ext cx="1219167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83" name="Rectangle 7182">
            <a:extLst>
              <a:ext uri="{FF2B5EF4-FFF2-40B4-BE49-F238E27FC236}">
                <a16:creationId xmlns:a16="http://schemas.microsoft.com/office/drawing/2014/main" id="{EC6A6BD8-DE15-435F-B981-E5851C0CC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755338"/>
            <a:ext cx="8295215" cy="1605181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1D885F5-7E76-91A5-907C-635C653F0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993" y="5241371"/>
            <a:ext cx="6835556" cy="9545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>
                <a:solidFill>
                  <a:srgbClr val="FFFFFE"/>
                </a:solidFill>
              </a:rPr>
              <a:t>Progresivní svalová relaxace</a:t>
            </a:r>
          </a:p>
        </p:txBody>
      </p:sp>
      <p:pic>
        <p:nvPicPr>
          <p:cNvPr id="7185" name="Picture 7184">
            <a:extLst>
              <a:ext uri="{FF2B5EF4-FFF2-40B4-BE49-F238E27FC236}">
                <a16:creationId xmlns:a16="http://schemas.microsoft.com/office/drawing/2014/main" id="{624F1A9F-0387-4CB9-A2EE-CA119CC44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0448" b="36564"/>
          <a:stretch/>
        </p:blipFill>
        <p:spPr>
          <a:xfrm>
            <a:off x="1365640" y="4921112"/>
            <a:ext cx="6803136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3028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28373B5-F4E4-4102-9D27-E17631B4C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23306E6-5D0B-439F-BB88-7F1CEA89BD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3D9016E-713D-40ED-A242-4F407E905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06E4F4B6-B981-4284-BB88-5B702BA3D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C69834E-5EEE-4D61-833E-0492889645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8E5D9BA-46E7-4BFA-9C74-75495BF6F5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B033D76-5800-44B6-AFE9-EE2106935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180" y="638508"/>
            <a:ext cx="10905339" cy="4843439"/>
          </a:xfrm>
          <a:prstGeom prst="rect">
            <a:avLst/>
          </a:prstGeom>
          <a:gradFill rotWithShape="1">
            <a:gsLst>
              <a:gs pos="0">
                <a:sysClr val="windowText" lastClr="000000">
                  <a:lumMod val="85000"/>
                  <a:lumOff val="15000"/>
                </a:sysClr>
              </a:gs>
              <a:gs pos="100000">
                <a:sysClr val="windowText" lastClr="000000">
                  <a:lumMod val="95000"/>
                  <a:lumOff val="5000"/>
                </a:sysClr>
              </a:gs>
            </a:gsLst>
            <a:lin ang="5400000" scaled="0"/>
          </a:gradFill>
          <a:ln w="76200" cap="flat" cmpd="sng" algn="ctr">
            <a:noFill/>
            <a:prstDash val="solid"/>
            <a:miter lim="800000"/>
          </a:ln>
          <a:effectLst>
            <a:outerShdw blurRad="127000" dist="228600" dir="4740000" sx="98000" sy="98000" algn="tl" rotWithShape="0">
              <a:srgbClr val="000000">
                <a:alpha val="34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rtlCol="0" anchor="ctr"/>
          <a:lstStyle/>
          <a:p>
            <a:pPr algn="ctr" defTabSz="914400"/>
            <a:endParaRPr lang="en-US" kern="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22D6F85-FFBA-4F81-AEE5-AAA17CB7A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0204" y="865667"/>
            <a:ext cx="10451592" cy="4389120"/>
          </a:xfrm>
          <a:prstGeom prst="rect">
            <a:avLst/>
          </a:prstGeom>
          <a:gradFill rotWithShape="1">
            <a:gsLst>
              <a:gs pos="0">
                <a:srgbClr val="DADADA"/>
              </a:gs>
              <a:gs pos="100000">
                <a:srgbClr val="FFFFFE"/>
              </a:gs>
            </a:gsLst>
            <a:lin ang="16200000" scaled="0"/>
          </a:gradFill>
          <a:ln w="50800" cap="flat" cmpd="sng" algn="ctr">
            <a:solidFill>
              <a:srgbClr val="191919"/>
            </a:solidFill>
            <a:prstDash val="solid"/>
            <a:miter lim="800000"/>
          </a:ln>
          <a:effectLst>
            <a:innerShdw blurRad="63500" dist="88900" dir="14100000">
              <a:srgbClr val="000000">
                <a:alpha val="30000"/>
              </a:srgb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tlCol="0" anchor="ctr"/>
          <a:lstStyle/>
          <a:p>
            <a:pPr algn="ctr" defTabSz="914400"/>
            <a:endParaRPr lang="en-US" kern="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3B31514-E6DF-4357-9EEA-EFB79830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4645" y="1030259"/>
            <a:ext cx="10122408" cy="4059936"/>
          </a:xfrm>
          <a:prstGeom prst="rect">
            <a:avLst/>
          </a:prstGeom>
          <a:solidFill>
            <a:srgbClr val="FFFFFE"/>
          </a:solidFill>
          <a:ln w="6350" cap="flat" cmpd="sng" algn="ctr">
            <a:solidFill>
              <a:srgbClr val="DCDCE0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/>
            <a:endParaRPr lang="en-US" kern="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C97EECA-CDE9-57D0-A8EF-F73AA0A61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6222" y="1584552"/>
            <a:ext cx="9099255" cy="2537251"/>
          </a:xfrm>
        </p:spPr>
        <p:txBody>
          <a:bodyPr vert="horz" lIns="91440" tIns="45720" rIns="91440" bIns="0" rtlCol="0" anchor="ctr">
            <a:normAutofit/>
          </a:bodyPr>
          <a:lstStyle/>
          <a:p>
            <a:pPr algn="ctr"/>
            <a:r>
              <a:rPr lang="en-US" sz="8000">
                <a:solidFill>
                  <a:srgbClr val="454545"/>
                </a:solidFill>
              </a:rPr>
              <a:t>pauza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12BDC66-00FA-4A3F-9BC7-BE05FF770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>
            <a:extLst>
              <a:ext uri="{FF2B5EF4-FFF2-40B4-BE49-F238E27FC236}">
                <a16:creationId xmlns:a16="http://schemas.microsoft.com/office/drawing/2014/main" id="{1EDE8358-DCAB-4435-B043-58877C674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6379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341071-81F1-6459-D62A-C0C46EC3C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ROZPTÝLENÍ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367A01-C0F0-D4FD-7452-87411FB510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HLAVNÍ CÍL: přerušit kontakt s tím, co způsobilo stres nebo nepohodu, krátká dovolená od problémů</a:t>
            </a:r>
          </a:p>
          <a:p>
            <a:r>
              <a:rPr lang="cs-CZ" dirty="0"/>
              <a:t>Kdy je rozptýlení užitečné?</a:t>
            </a:r>
          </a:p>
          <a:p>
            <a:pPr lvl="1"/>
            <a:r>
              <a:rPr lang="cs-CZ" dirty="0"/>
              <a:t>Když je krize a emoční zahlcení způsobuje neefektivitu v práci </a:t>
            </a:r>
          </a:p>
          <a:p>
            <a:pPr lvl="1"/>
            <a:r>
              <a:rPr lang="cs-CZ" dirty="0"/>
              <a:t>Krátkodobé řešení problému, když nelze spouštěč řešit ihned</a:t>
            </a:r>
          </a:p>
          <a:p>
            <a:r>
              <a:rPr lang="cs-CZ" dirty="0"/>
              <a:t>Způsoby rozptýlení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FE0F419-C98B-02B4-E2ED-85682C85E7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8374322"/>
              </p:ext>
            </p:extLst>
          </p:nvPr>
        </p:nvGraphicFramePr>
        <p:xfrm>
          <a:off x="4358640" y="231987"/>
          <a:ext cx="6024880" cy="1667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7673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4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6977D2-DB69-0331-870E-0D5936793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SEBE-UKLIDNĚNÍ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6804C9-E325-4DAE-6FD1-6D92A3BF2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751" y="1560866"/>
            <a:ext cx="9415810" cy="1049235"/>
          </a:xfrm>
        </p:spPr>
        <p:txBody>
          <a:bodyPr/>
          <a:lstStyle/>
          <a:p>
            <a:r>
              <a:rPr lang="cs-CZ" dirty="0"/>
              <a:t>Jak být k sobě laskavý a s respektem naplňovat své potřeby</a:t>
            </a:r>
          </a:p>
          <a:p>
            <a:r>
              <a:rPr lang="cs-CZ" dirty="0"/>
              <a:t>Dělat věci, které jsou příjemné a poskytují úlevu od stresu a bolesti</a:t>
            </a:r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CA91167-B238-F6AB-1BC0-A744095F1C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4515206"/>
              </p:ext>
            </p:extLst>
          </p:nvPr>
        </p:nvGraphicFramePr>
        <p:xfrm>
          <a:off x="2883907" y="2610101"/>
          <a:ext cx="6096000" cy="4135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41429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uka držící na listu pero a stínování">
            <a:extLst>
              <a:ext uri="{FF2B5EF4-FFF2-40B4-BE49-F238E27FC236}">
                <a16:creationId xmlns:a16="http://schemas.microsoft.com/office/drawing/2014/main" id="{D90CF2F9-B2D0-7646-6832-D2FF1170CC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grayscl/>
          </a:blip>
          <a:srcRect t="872" r="-1" b="2558"/>
          <a:stretch/>
        </p:blipFill>
        <p:spPr>
          <a:xfrm>
            <a:off x="305" y="10"/>
            <a:ext cx="12191695" cy="6857990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:a16="http://schemas.microsoft.com/office/drawing/2014/main" id="{999F8853-975E-8983-85D0-77D879BB3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AA27DA1-69E4-343A-DF5D-C7031E139D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cs-CZ" dirty="0"/>
              <a:t>Rozpoznejte krizi. 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Pokud lze situaci vyřešit, pokuste se o tom, pokud ne, cílem je přežít.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Vyhnout se krokům, které situaci zhorší.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Vyberte si z balíčku dovedností a zkuste si ji, pokud se Vám nedaří, vyberte si jinou.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Nevzdávejte to. </a:t>
            </a:r>
          </a:p>
        </p:txBody>
      </p:sp>
    </p:spTree>
    <p:extLst>
      <p:ext uri="{BB962C8B-B14F-4D97-AF65-F5344CB8AC3E}">
        <p14:creationId xmlns:p14="http://schemas.microsoft.com/office/powerpoint/2010/main" val="25756896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C2FC98-4D61-7530-40B6-6C29BB720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Informovaný souhlas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8D110B-5999-E898-0678-F2293E0BB3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Připomenutí pravidel</a:t>
            </a:r>
          </a:p>
          <a:p>
            <a:r>
              <a:rPr lang="cs-CZ" dirty="0"/>
              <a:t>Modelové situace, motivovanost</a:t>
            </a:r>
          </a:p>
          <a:p>
            <a:r>
              <a:rPr lang="cs-CZ" dirty="0"/>
              <a:t>Včasný příchod, absence </a:t>
            </a:r>
          </a:p>
          <a:p>
            <a:r>
              <a:rPr lang="cs-CZ" dirty="0"/>
              <a:t>Atd. </a:t>
            </a:r>
          </a:p>
          <a:p>
            <a:r>
              <a:rPr lang="cs-CZ"/>
              <a:t>DOTAZY?</a:t>
            </a:r>
          </a:p>
        </p:txBody>
      </p:sp>
    </p:spTree>
    <p:extLst>
      <p:ext uri="{BB962C8B-B14F-4D97-AF65-F5344CB8AC3E}">
        <p14:creationId xmlns:p14="http://schemas.microsoft.com/office/powerpoint/2010/main" val="2465215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31E8AB-7904-CA19-0445-BEFE79F8E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Domácí úkol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2912886E-6E59-7D47-12F1-1ED5A9DC53F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130270" y="2171769"/>
          <a:ext cx="9603275" cy="329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24488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8" name="Picture 1030">
            <a:extLst>
              <a:ext uri="{FF2B5EF4-FFF2-40B4-BE49-F238E27FC236}">
                <a16:creationId xmlns:a16="http://schemas.microsoft.com/office/drawing/2014/main" id="{6C4AC067-D504-471C-8EA7-D3CB990B8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049" name="Rectangle 1032">
            <a:extLst>
              <a:ext uri="{FF2B5EF4-FFF2-40B4-BE49-F238E27FC236}">
                <a16:creationId xmlns:a16="http://schemas.microsoft.com/office/drawing/2014/main" id="{C5725D68-8A0E-415C-AF7F-3771B66B9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1050" name="Straight Connector 1034">
            <a:extLst>
              <a:ext uri="{FF2B5EF4-FFF2-40B4-BE49-F238E27FC236}">
                <a16:creationId xmlns:a16="http://schemas.microsoft.com/office/drawing/2014/main" id="{6BE714B4-F36E-4926-93B3-190E5EC13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51" name="Picture 1036">
            <a:extLst>
              <a:ext uri="{FF2B5EF4-FFF2-40B4-BE49-F238E27FC236}">
                <a16:creationId xmlns:a16="http://schemas.microsoft.com/office/drawing/2014/main" id="{6C6CF9F7-5642-4F7B-8A15-C78EA0AB92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Zvony a pohony | Ozvučení kostelů, kaplí, instalace zvonů">
            <a:extLst>
              <a:ext uri="{FF2B5EF4-FFF2-40B4-BE49-F238E27FC236}">
                <a16:creationId xmlns:a16="http://schemas.microsoft.com/office/drawing/2014/main" id="{9A01A0D5-9B0C-A3CF-E2AE-E639C94FEB4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34" r="-1" b="30210"/>
          <a:stretch/>
        </p:blipFill>
        <p:spPr bwMode="auto">
          <a:xfrm>
            <a:off x="20" y="10"/>
            <a:ext cx="1219167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2" name="Rectangle 1038">
            <a:extLst>
              <a:ext uri="{FF2B5EF4-FFF2-40B4-BE49-F238E27FC236}">
                <a16:creationId xmlns:a16="http://schemas.microsoft.com/office/drawing/2014/main" id="{EC6A6BD8-DE15-435F-B981-E5851C0CC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755338"/>
            <a:ext cx="8295215" cy="1605181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CF52F3C-FE4F-A080-BE63-1EFAD99E2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993" y="5241371"/>
            <a:ext cx="6835556" cy="9545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>
                <a:solidFill>
                  <a:srgbClr val="FFFFFE"/>
                </a:solidFill>
              </a:rPr>
              <a:t>Mindfulness skill 2</a:t>
            </a:r>
          </a:p>
        </p:txBody>
      </p:sp>
      <p:pic>
        <p:nvPicPr>
          <p:cNvPr id="1053" name="Picture 1040">
            <a:extLst>
              <a:ext uri="{FF2B5EF4-FFF2-40B4-BE49-F238E27FC236}">
                <a16:creationId xmlns:a16="http://schemas.microsoft.com/office/drawing/2014/main" id="{624F1A9F-0387-4CB9-A2EE-CA119CC44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0448" b="36564"/>
          <a:stretch/>
        </p:blipFill>
        <p:spPr>
          <a:xfrm>
            <a:off x="1365640" y="4921112"/>
            <a:ext cx="6803136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3316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8">
            <a:extLst>
              <a:ext uri="{FF2B5EF4-FFF2-40B4-BE49-F238E27FC236}">
                <a16:creationId xmlns:a16="http://schemas.microsoft.com/office/drawing/2014/main" id="{4B92518F-3454-456E-82E9-0FDE0CEC7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4" descr="Prázdné bubliny řeči">
            <a:extLst>
              <a:ext uri="{FF2B5EF4-FFF2-40B4-BE49-F238E27FC236}">
                <a16:creationId xmlns:a16="http://schemas.microsoft.com/office/drawing/2014/main" id="{CD0A1832-4BFC-B47F-0E74-BA71AAD073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50000"/>
          </a:blip>
          <a:srcRect t="5515" r="-1" b="10213"/>
          <a:stretch/>
        </p:blipFill>
        <p:spPr>
          <a:xfrm>
            <a:off x="305" y="10"/>
            <a:ext cx="12191695" cy="6857990"/>
          </a:xfrm>
          <a:prstGeom prst="rect">
            <a:avLst/>
          </a:prstGeom>
        </p:spPr>
      </p:pic>
      <p:sp>
        <p:nvSpPr>
          <p:cNvPr id="23" name="Rectangle 10">
            <a:extLst>
              <a:ext uri="{FF2B5EF4-FFF2-40B4-BE49-F238E27FC236}">
                <a16:creationId xmlns:a16="http://schemas.microsoft.com/office/drawing/2014/main" id="{944D1CC5-3F9D-4974-B770-5EDCFF589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957F635-B674-0384-A849-108373311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</p:spPr>
        <p:txBody>
          <a:bodyPr>
            <a:normAutofit/>
          </a:bodyPr>
          <a:lstStyle/>
          <a:p>
            <a:r>
              <a:rPr lang="cs-CZ" dirty="0"/>
              <a:t>Reflexe?</a:t>
            </a:r>
          </a:p>
        </p:txBody>
      </p:sp>
      <p:pic>
        <p:nvPicPr>
          <p:cNvPr id="24" name="Picture 12">
            <a:extLst>
              <a:ext uri="{FF2B5EF4-FFF2-40B4-BE49-F238E27FC236}">
                <a16:creationId xmlns:a16="http://schemas.microsoft.com/office/drawing/2014/main" id="{985A9973-AB88-4BDA-8B44-A6F2304E52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D386B0-046A-2C4A-8E40-D0D3EAF72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2171769"/>
            <a:ext cx="9603275" cy="3294576"/>
          </a:xfrm>
        </p:spPr>
        <p:txBody>
          <a:bodyPr>
            <a:normAutofit/>
          </a:bodyPr>
          <a:lstStyle/>
          <a:p>
            <a:r>
              <a:rPr lang="cs-CZ" dirty="0"/>
              <a:t>Jak se mi dařilo?</a:t>
            </a:r>
          </a:p>
          <a:p>
            <a:r>
              <a:rPr lang="cs-CZ" dirty="0"/>
              <a:t>Čeho nového jsem si všiml/a?</a:t>
            </a:r>
          </a:p>
          <a:p>
            <a:r>
              <a:rPr lang="cs-CZ" dirty="0"/>
              <a:t>Co mě překvapilo? </a:t>
            </a:r>
          </a:p>
        </p:txBody>
      </p:sp>
      <p:pic>
        <p:nvPicPr>
          <p:cNvPr id="25" name="Picture 14">
            <a:extLst>
              <a:ext uri="{FF2B5EF4-FFF2-40B4-BE49-F238E27FC236}">
                <a16:creationId xmlns:a16="http://schemas.microsoft.com/office/drawing/2014/main" id="{72B88314-D4AA-4944-A4AE-9E9F34A15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cxnSp>
        <p:nvCxnSpPr>
          <p:cNvPr id="26" name="Straight Connector 16">
            <a:extLst>
              <a:ext uri="{FF2B5EF4-FFF2-40B4-BE49-F238E27FC236}">
                <a16:creationId xmlns:a16="http://schemas.microsoft.com/office/drawing/2014/main" id="{34B1208A-2172-4708-A3B7-24501DED6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1557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0" name="Picture 2075">
            <a:extLst>
              <a:ext uri="{FF2B5EF4-FFF2-40B4-BE49-F238E27FC236}">
                <a16:creationId xmlns:a16="http://schemas.microsoft.com/office/drawing/2014/main" id="{6C4AC067-D504-471C-8EA7-D3CB990B8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2101" name="Rectangle 2077">
            <a:extLst>
              <a:ext uri="{FF2B5EF4-FFF2-40B4-BE49-F238E27FC236}">
                <a16:creationId xmlns:a16="http://schemas.microsoft.com/office/drawing/2014/main" id="{C5725D68-8A0E-415C-AF7F-3771B66B9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2102" name="Straight Connector 2079">
            <a:extLst>
              <a:ext uri="{FF2B5EF4-FFF2-40B4-BE49-F238E27FC236}">
                <a16:creationId xmlns:a16="http://schemas.microsoft.com/office/drawing/2014/main" id="{6BE714B4-F36E-4926-93B3-190E5EC13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03" name="Picture 2081">
            <a:extLst>
              <a:ext uri="{FF2B5EF4-FFF2-40B4-BE49-F238E27FC236}">
                <a16:creationId xmlns:a16="http://schemas.microsoft.com/office/drawing/2014/main" id="{6C6CF9F7-5642-4F7B-8A15-C78EA0AB92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Back to School with our Wise Mind: Navigating the Unknowns | London  District Catholic School Board">
            <a:extLst>
              <a:ext uri="{FF2B5EF4-FFF2-40B4-BE49-F238E27FC236}">
                <a16:creationId xmlns:a16="http://schemas.microsoft.com/office/drawing/2014/main" id="{0A2EFD7E-B417-6638-A423-6433FB9A759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54" r="-1" b="14829"/>
          <a:stretch/>
        </p:blipFill>
        <p:spPr bwMode="auto">
          <a:xfrm>
            <a:off x="305" y="10"/>
            <a:ext cx="1219169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04" name="Rectangle 2083">
            <a:extLst>
              <a:ext uri="{FF2B5EF4-FFF2-40B4-BE49-F238E27FC236}">
                <a16:creationId xmlns:a16="http://schemas.microsoft.com/office/drawing/2014/main" id="{EC6A6BD8-DE15-435F-B981-E5851C0CC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755338"/>
            <a:ext cx="8295215" cy="1605181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8953035-6585-AAB1-A400-6F405583F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993" y="5241371"/>
            <a:ext cx="6835556" cy="9545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>
                <a:solidFill>
                  <a:srgbClr val="FFFFFE"/>
                </a:solidFill>
              </a:rPr>
              <a:t>Tři stavy mysli </a:t>
            </a:r>
          </a:p>
        </p:txBody>
      </p:sp>
      <p:pic>
        <p:nvPicPr>
          <p:cNvPr id="2105" name="Picture 2085">
            <a:extLst>
              <a:ext uri="{FF2B5EF4-FFF2-40B4-BE49-F238E27FC236}">
                <a16:creationId xmlns:a16="http://schemas.microsoft.com/office/drawing/2014/main" id="{624F1A9F-0387-4CB9-A2EE-CA119CC44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0448" b="36564"/>
          <a:stretch/>
        </p:blipFill>
        <p:spPr>
          <a:xfrm>
            <a:off x="1365640" y="4921112"/>
            <a:ext cx="6803136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8088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28373B5-F4E4-4102-9D27-E17631B4C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23306E6-5D0B-439F-BB88-7F1CEA89BD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3D9016E-713D-40ED-A242-4F407E905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06E4F4B6-B981-4284-BB88-5B702BA3D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C69834E-5EEE-4D61-833E-0492889645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8E5D9BA-46E7-4BFA-9C74-75495BF6F5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B033D76-5800-44B6-AFE9-EE2106935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180" y="638508"/>
            <a:ext cx="10905339" cy="4843439"/>
          </a:xfrm>
          <a:prstGeom prst="rect">
            <a:avLst/>
          </a:prstGeom>
          <a:gradFill rotWithShape="1">
            <a:gsLst>
              <a:gs pos="0">
                <a:sysClr val="windowText" lastClr="000000">
                  <a:lumMod val="85000"/>
                  <a:lumOff val="15000"/>
                </a:sysClr>
              </a:gs>
              <a:gs pos="100000">
                <a:sysClr val="windowText" lastClr="000000">
                  <a:lumMod val="95000"/>
                  <a:lumOff val="5000"/>
                </a:sysClr>
              </a:gs>
            </a:gsLst>
            <a:lin ang="5400000" scaled="0"/>
          </a:gradFill>
          <a:ln w="76200" cap="flat" cmpd="sng" algn="ctr">
            <a:noFill/>
            <a:prstDash val="solid"/>
            <a:miter lim="800000"/>
          </a:ln>
          <a:effectLst>
            <a:outerShdw blurRad="127000" dist="228600" dir="4740000" sx="98000" sy="98000" algn="tl" rotWithShape="0">
              <a:srgbClr val="000000">
                <a:alpha val="34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rtlCol="0" anchor="ctr"/>
          <a:lstStyle/>
          <a:p>
            <a:pPr algn="ctr" defTabSz="914400"/>
            <a:endParaRPr lang="en-US" kern="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22D6F85-FFBA-4F81-AEE5-AAA17CB7A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0204" y="865667"/>
            <a:ext cx="10451592" cy="4389120"/>
          </a:xfrm>
          <a:prstGeom prst="rect">
            <a:avLst/>
          </a:prstGeom>
          <a:gradFill rotWithShape="1">
            <a:gsLst>
              <a:gs pos="0">
                <a:srgbClr val="DADADA"/>
              </a:gs>
              <a:gs pos="100000">
                <a:srgbClr val="FFFFFE"/>
              </a:gs>
            </a:gsLst>
            <a:lin ang="16200000" scaled="0"/>
          </a:gradFill>
          <a:ln w="50800" cap="flat" cmpd="sng" algn="ctr">
            <a:solidFill>
              <a:srgbClr val="191919"/>
            </a:solidFill>
            <a:prstDash val="solid"/>
            <a:miter lim="800000"/>
          </a:ln>
          <a:effectLst>
            <a:innerShdw blurRad="63500" dist="88900" dir="14100000">
              <a:srgbClr val="000000">
                <a:alpha val="30000"/>
              </a:srgb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tlCol="0" anchor="ctr"/>
          <a:lstStyle/>
          <a:p>
            <a:pPr algn="ctr" defTabSz="914400"/>
            <a:endParaRPr lang="en-US" kern="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3B31514-E6DF-4357-9EEA-EFB798308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4645" y="1030259"/>
            <a:ext cx="10122408" cy="4059936"/>
          </a:xfrm>
          <a:prstGeom prst="rect">
            <a:avLst/>
          </a:prstGeom>
          <a:solidFill>
            <a:srgbClr val="FFFFFE"/>
          </a:solidFill>
          <a:ln w="6350" cap="flat" cmpd="sng" algn="ctr">
            <a:solidFill>
              <a:srgbClr val="DCDCE0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/>
            <a:endParaRPr lang="en-US" kern="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C97EECA-CDE9-57D0-A8EF-F73AA0A61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6222" y="1584552"/>
            <a:ext cx="9099255" cy="2537251"/>
          </a:xfrm>
        </p:spPr>
        <p:txBody>
          <a:bodyPr vert="horz" lIns="91440" tIns="45720" rIns="91440" bIns="0" rtlCol="0" anchor="ctr">
            <a:normAutofit/>
          </a:bodyPr>
          <a:lstStyle/>
          <a:p>
            <a:pPr algn="ctr"/>
            <a:r>
              <a:rPr lang="en-US" sz="8000">
                <a:solidFill>
                  <a:srgbClr val="454545"/>
                </a:solidFill>
              </a:rPr>
              <a:t>pauza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12BDC66-00FA-4A3F-9BC7-BE05FF770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>
            <a:extLst>
              <a:ext uri="{FF2B5EF4-FFF2-40B4-BE49-F238E27FC236}">
                <a16:creationId xmlns:a16="http://schemas.microsoft.com/office/drawing/2014/main" id="{1EDE8358-DCAB-4435-B043-58877C6743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2638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6870151-9189-4C3A-8379-EF3D95827A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Žárovka na žlutém pozadí s načrtnutými paprsky světla a kabelem">
            <a:extLst>
              <a:ext uri="{FF2B5EF4-FFF2-40B4-BE49-F238E27FC236}">
                <a16:creationId xmlns:a16="http://schemas.microsoft.com/office/drawing/2014/main" id="{1FC7C032-E37F-0099-7C3D-22A50CE5D2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8534" r="-1" b="-1"/>
          <a:stretch/>
        </p:blipFill>
        <p:spPr>
          <a:xfrm>
            <a:off x="305" y="10"/>
            <a:ext cx="12191695" cy="6857990"/>
          </a:xfrm>
          <a:prstGeom prst="rect">
            <a:avLst/>
          </a:prstGeom>
        </p:spPr>
      </p:pic>
      <p:sp>
        <p:nvSpPr>
          <p:cNvPr id="11" name="Slide Number Placeholder 7">
            <a:extLst>
              <a:ext uri="{FF2B5EF4-FFF2-40B4-BE49-F238E27FC236}">
                <a16:creationId xmlns:a16="http://schemas.microsoft.com/office/drawing/2014/main" id="{123EA69C-102A-4DD0-9547-05DCD271D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12301" y="443732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en-US"/>
            </a:defPPr>
            <a:lvl1pPr marL="0" algn="r" defTabSz="457200" rtl="0" eaLnBrk="1" latinLnBrk="0" hangingPunct="1">
              <a:defRPr sz="2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3" name="Footer Placeholder 6">
            <a:extLst>
              <a:ext uri="{FF2B5EF4-FFF2-40B4-BE49-F238E27FC236}">
                <a16:creationId xmlns:a16="http://schemas.microsoft.com/office/drawing/2014/main" id="{6A862265-5CA3-4C40-8582-7534C3B03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76636" y="540921"/>
            <a:ext cx="49739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0EF80B-0391-4082-9AF5-F15B091B4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93800"/>
            <a:ext cx="12192000" cy="5664199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87000"/>
                  <a:alpha val="4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4C4E976-1510-C76D-3DA7-8098E8B7D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1" y="1193800"/>
            <a:ext cx="3193050" cy="4699000"/>
          </a:xfrm>
        </p:spPr>
        <p:txBody>
          <a:bodyPr anchor="ctr">
            <a:normAutofit/>
          </a:bodyPr>
          <a:lstStyle/>
          <a:p>
            <a:r>
              <a:rPr lang="cs-CZ" dirty="0"/>
              <a:t>Krizové dovednosti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33AC32D-5F44-45F7-A0BD-7C11A86BE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200"/>
            <a:ext cx="0" cy="3657600"/>
          </a:xfrm>
          <a:prstGeom prst="line">
            <a:avLst/>
          </a:prstGeom>
          <a:ln w="317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22754F-1495-6969-4EA5-DF31330E4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636" y="1193800"/>
            <a:ext cx="6085091" cy="4699000"/>
          </a:xfrm>
        </p:spPr>
        <p:txBody>
          <a:bodyPr anchor="ctr">
            <a:normAutofit/>
          </a:bodyPr>
          <a:lstStyle/>
          <a:p>
            <a:r>
              <a:rPr lang="cs-CZ" dirty="0"/>
              <a:t>Co je krize?</a:t>
            </a:r>
          </a:p>
          <a:p>
            <a:r>
              <a:rPr lang="cs-CZ" dirty="0"/>
              <a:t>Kdy se v krizi nejčastěji cítím já?</a:t>
            </a:r>
          </a:p>
          <a:p>
            <a:r>
              <a:rPr lang="cs-CZ" dirty="0"/>
              <a:t>Co bych potřeboval/a?</a:t>
            </a:r>
          </a:p>
        </p:txBody>
      </p:sp>
      <p:sp>
        <p:nvSpPr>
          <p:cNvPr id="19" name="Date Placeholder 1">
            <a:extLst>
              <a:ext uri="{FF2B5EF4-FFF2-40B4-BE49-F238E27FC236}">
                <a16:creationId xmlns:a16="http://schemas.microsoft.com/office/drawing/2014/main" id="{3FBF03E8-C602-4192-9C52-F84B29FDCC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23229" y="6007878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0807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8">
            <a:extLst>
              <a:ext uri="{FF2B5EF4-FFF2-40B4-BE49-F238E27FC236}">
                <a16:creationId xmlns:a16="http://schemas.microsoft.com/office/drawing/2014/main" id="{4B92518F-3454-456E-82E9-0FDE0CEC7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4" descr="Žárovka na žlutém pozadí s načrtnutými paprsky světla a kabelem">
            <a:extLst>
              <a:ext uri="{FF2B5EF4-FFF2-40B4-BE49-F238E27FC236}">
                <a16:creationId xmlns:a16="http://schemas.microsoft.com/office/drawing/2014/main" id="{99888FD1-214B-C936-3012-E0B7A1EF9B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50000"/>
          </a:blip>
          <a:srcRect t="8534" r="-1" b="-1"/>
          <a:stretch/>
        </p:blipFill>
        <p:spPr>
          <a:xfrm>
            <a:off x="305" y="10"/>
            <a:ext cx="12191695" cy="6857990"/>
          </a:xfrm>
          <a:prstGeom prst="rect">
            <a:avLst/>
          </a:prstGeom>
        </p:spPr>
      </p:pic>
      <p:sp>
        <p:nvSpPr>
          <p:cNvPr id="23" name="Rectangle 10">
            <a:extLst>
              <a:ext uri="{FF2B5EF4-FFF2-40B4-BE49-F238E27FC236}">
                <a16:creationId xmlns:a16="http://schemas.microsoft.com/office/drawing/2014/main" id="{944D1CC5-3F9D-4974-B770-5EDCFF5897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09F404D-14BF-1FF9-000B-A788F4365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</p:spPr>
        <p:txBody>
          <a:bodyPr>
            <a:normAutofit/>
          </a:bodyPr>
          <a:lstStyle/>
          <a:p>
            <a:r>
              <a:rPr lang="cs-CZ" dirty="0"/>
              <a:t>K čemu jsou krizové dovednosti</a:t>
            </a:r>
          </a:p>
        </p:txBody>
      </p:sp>
      <p:pic>
        <p:nvPicPr>
          <p:cNvPr id="24" name="Picture 12">
            <a:extLst>
              <a:ext uri="{FF2B5EF4-FFF2-40B4-BE49-F238E27FC236}">
                <a16:creationId xmlns:a16="http://schemas.microsoft.com/office/drawing/2014/main" id="{985A9973-AB88-4BDA-8B44-A6F2304E52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D080E0-7154-3A3B-45B2-723D1E854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2171769"/>
            <a:ext cx="9603275" cy="329457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AKCEPTACE VS. ZMĚNA (jiné směry)</a:t>
            </a:r>
          </a:p>
          <a:p>
            <a:r>
              <a:rPr lang="cs-CZ" dirty="0"/>
              <a:t>Přežít krizové situace, aniž bychom je zhoršovali. </a:t>
            </a:r>
          </a:p>
          <a:p>
            <a:r>
              <a:rPr lang="cs-CZ" dirty="0"/>
              <a:t>Přijímat realitu je předpokladem schopnosti řešení dlouhodobých krizí a případné změny. </a:t>
            </a:r>
          </a:p>
          <a:p>
            <a:r>
              <a:rPr lang="cs-CZ" dirty="0"/>
              <a:t>Nahlížet realitu bez nároku na změnu. (Jak akceptovat realitu, když není taková, jaká chci).</a:t>
            </a:r>
          </a:p>
          <a:p>
            <a:r>
              <a:rPr lang="cs-CZ" dirty="0"/>
              <a:t>PRAVIDLA:</a:t>
            </a:r>
          </a:p>
          <a:p>
            <a:pPr lvl="1"/>
            <a:r>
              <a:rPr lang="cs-CZ" dirty="0"/>
              <a:t>Když jsem v krizi a mohu vyřešit problém, vyřeším ho, když ho vyřešit nemůžu, situaci chci přežít. (příklad: požár, rozchod).</a:t>
            </a:r>
          </a:p>
          <a:p>
            <a:pPr lvl="1"/>
            <a:r>
              <a:rPr lang="cs-CZ" dirty="0"/>
              <a:t>Problém tolerovat do té doby, než ho můžu vyřešit. 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  <p:pic>
        <p:nvPicPr>
          <p:cNvPr id="25" name="Picture 14">
            <a:extLst>
              <a:ext uri="{FF2B5EF4-FFF2-40B4-BE49-F238E27FC236}">
                <a16:creationId xmlns:a16="http://schemas.microsoft.com/office/drawing/2014/main" id="{72B88314-D4AA-4944-A4AE-9E9F34A15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cxnSp>
        <p:nvCxnSpPr>
          <p:cNvPr id="26" name="Straight Connector 16">
            <a:extLst>
              <a:ext uri="{FF2B5EF4-FFF2-40B4-BE49-F238E27FC236}">
                <a16:creationId xmlns:a16="http://schemas.microsoft.com/office/drawing/2014/main" id="{34B1208A-2172-4708-A3B7-24501DED6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908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37E27C55-8A48-8C23-76C9-EA8544B738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2293094"/>
              </p:ext>
            </p:extLst>
          </p:nvPr>
        </p:nvGraphicFramePr>
        <p:xfrm>
          <a:off x="1130300" y="2521084"/>
          <a:ext cx="9602788" cy="2925671"/>
        </p:xfrm>
        <a:graphic>
          <a:graphicData uri="http://schemas.openxmlformats.org/drawingml/2006/table">
            <a:tbl>
              <a:tblPr firstRow="1" firstCol="1" bandRow="1"/>
              <a:tblGrid>
                <a:gridCol w="9602788">
                  <a:extLst>
                    <a:ext uri="{9D8B030D-6E8A-4147-A177-3AD203B41FA5}">
                      <a16:colId xmlns:a16="http://schemas.microsoft.com/office/drawing/2014/main" val="3335958976"/>
                    </a:ext>
                  </a:extLst>
                </a:gridCol>
              </a:tblGrid>
              <a:tr h="2925671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2700" b="1" i="0" u="none" strike="noStrike" kern="100" dirty="0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 KRIZI SE NACHÁZÍTE, KDYŽ JE SITUACE:/ </a:t>
                      </a:r>
                      <a:r>
                        <a:rPr lang="cs-CZ" sz="2700" b="1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YOU ARE IN CRISIS WHEN THE SITUATION IS:</a:t>
                      </a:r>
                      <a:endParaRPr lang="cs-CZ" sz="3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7472" indent="-347472"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300" b="0" i="0" u="none" strike="noStrike" kern="100" dirty="0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Vysoce stresující/ </a:t>
                      </a:r>
                      <a:r>
                        <a:rPr lang="cs-CZ" sz="23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Highly</a:t>
                      </a:r>
                      <a:r>
                        <a:rPr lang="cs-CZ" sz="23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23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stressful</a:t>
                      </a:r>
                      <a:r>
                        <a:rPr lang="cs-CZ" sz="23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cs-CZ" sz="3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7472" indent="-347472"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2300" b="0" i="0" u="none" strike="noStrike" kern="100" dirty="0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Krátkodobá (nebude trvat dlouhou dobu)/ </a:t>
                      </a:r>
                      <a:r>
                        <a:rPr lang="cs-CZ" sz="23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Short</a:t>
                      </a:r>
                      <a:r>
                        <a:rPr lang="cs-CZ" sz="23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-term (</a:t>
                      </a:r>
                      <a:r>
                        <a:rPr lang="cs-CZ" sz="23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that</a:t>
                      </a:r>
                      <a:r>
                        <a:rPr lang="cs-CZ" sz="23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23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</a:t>
                      </a:r>
                      <a:r>
                        <a:rPr lang="cs-CZ" sz="23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cs-CZ" sz="23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</a:t>
                      </a:r>
                      <a:r>
                        <a:rPr lang="cs-CZ" sz="23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23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won´t</a:t>
                      </a:r>
                      <a:r>
                        <a:rPr lang="cs-CZ" sz="23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last a long </a:t>
                      </a:r>
                      <a:r>
                        <a:rPr lang="cs-CZ" sz="23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time</a:t>
                      </a:r>
                      <a:r>
                        <a:rPr lang="cs-CZ" sz="23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.)</a:t>
                      </a:r>
                      <a:endParaRPr lang="cs-CZ" sz="3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marL="347472" indent="-347472"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cs-CZ" sz="2300" b="0" i="0" u="none" strike="noStrike" kern="100" dirty="0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Vytváří intenzivní potřebu vyřešit </a:t>
                      </a:r>
                      <a:r>
                        <a:rPr lang="cs-CZ" sz="2300" b="1" i="1" u="none" strike="noStrike" kern="100" dirty="0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ihned</a:t>
                      </a:r>
                      <a:r>
                        <a:rPr lang="cs-CZ" sz="2300" b="0" i="0" u="none" strike="noStrike" kern="100" dirty="0"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cs-CZ" sz="23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Creates</a:t>
                      </a:r>
                      <a:r>
                        <a:rPr lang="cs-CZ" sz="23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intense </a:t>
                      </a:r>
                      <a:r>
                        <a:rPr lang="cs-CZ" sz="23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pressure</a:t>
                      </a:r>
                      <a:r>
                        <a:rPr lang="cs-CZ" sz="23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to </a:t>
                      </a:r>
                      <a:r>
                        <a:rPr lang="cs-CZ" sz="23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resolve</a:t>
                      </a:r>
                      <a:r>
                        <a:rPr lang="cs-CZ" sz="23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23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</a:t>
                      </a:r>
                      <a:r>
                        <a:rPr lang="cs-CZ" sz="23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23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crisis</a:t>
                      </a:r>
                      <a:r>
                        <a:rPr lang="cs-CZ" sz="23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2300" b="0" i="0" u="none" strike="noStrike" kern="100" dirty="0" err="1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now</a:t>
                      </a:r>
                      <a:r>
                        <a:rPr lang="cs-CZ" sz="2300" b="0" i="0" u="none" strike="noStrike" kern="100" dirty="0">
                          <a:solidFill>
                            <a:srgbClr val="AFABAB"/>
                          </a:solidFill>
                          <a:effectLst/>
                          <a:latin typeface="Helvetica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cs-CZ" sz="3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4650" marR="144650" marT="2009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8506006"/>
                  </a:ext>
                </a:extLst>
              </a:tr>
            </a:tbl>
          </a:graphicData>
        </a:graphic>
      </p:graphicFrame>
      <p:sp>
        <p:nvSpPr>
          <p:cNvPr id="16" name="Obdélník 15">
            <a:extLst>
              <a:ext uri="{FF2B5EF4-FFF2-40B4-BE49-F238E27FC236}">
                <a16:creationId xmlns:a16="http://schemas.microsoft.com/office/drawing/2014/main" id="{98FD8BF3-DAA9-BE35-3F11-B5656DB84D77}"/>
              </a:ext>
            </a:extLst>
          </p:cNvPr>
          <p:cNvSpPr/>
          <p:nvPr/>
        </p:nvSpPr>
        <p:spPr>
          <a:xfrm>
            <a:off x="5425440" y="792480"/>
            <a:ext cx="5872480" cy="13614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Diskuse: V jaké situaci jste použili krátkodobou strategii řešení, která může být dlouhodobém horizontu ohrožující? (Např. jít spát) </a:t>
            </a:r>
          </a:p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9979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theme/theme1.xml><?xml version="1.0" encoding="utf-8"?>
<a:theme xmlns:a="http://schemas.openxmlformats.org/drawingml/2006/main" name="Galerie">
  <a:themeElements>
    <a:clrScheme name="Stupně šedé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Galerie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351</TotalTime>
  <Words>947</Words>
  <Application>Microsoft Macintosh PowerPoint</Application>
  <PresentationFormat>Širokoúhlá obrazovka</PresentationFormat>
  <Paragraphs>107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4" baseType="lpstr">
      <vt:lpstr>Arial</vt:lpstr>
      <vt:lpstr>Calibri</vt:lpstr>
      <vt:lpstr>Century Gothic</vt:lpstr>
      <vt:lpstr>Helvetica</vt:lpstr>
      <vt:lpstr>Galerie</vt:lpstr>
      <vt:lpstr>Terapeutická skupina s prvky DBT II </vt:lpstr>
      <vt:lpstr>Domácí úkol</vt:lpstr>
      <vt:lpstr>Mindfulness skill 2</vt:lpstr>
      <vt:lpstr>Reflexe?</vt:lpstr>
      <vt:lpstr>Tři stavy mysli </vt:lpstr>
      <vt:lpstr>pauza</vt:lpstr>
      <vt:lpstr>Krizové dovednosti</vt:lpstr>
      <vt:lpstr>K čemu jsou krizové dovednosti</vt:lpstr>
      <vt:lpstr>Prezentace aplikace PowerPoint</vt:lpstr>
      <vt:lpstr>Prezentace aplikace PowerPoint</vt:lpstr>
      <vt:lpstr>Prezentace aplikace PowerPoint</vt:lpstr>
      <vt:lpstr>TIP SKILL / Jak změnit tělesnou chemie</vt:lpstr>
      <vt:lpstr>Prezentace aplikace PowerPoint</vt:lpstr>
      <vt:lpstr>Progresivní svalová relaxace</vt:lpstr>
      <vt:lpstr>pauza</vt:lpstr>
      <vt:lpstr>ROZPTÝLENÍ </vt:lpstr>
      <vt:lpstr>SEBE-UKLIDNĚNÍ </vt:lpstr>
      <vt:lpstr>Shrnutí</vt:lpstr>
      <vt:lpstr>Informovaný souhlas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Terapeutická skupina s prvky DBT </dc:title>
  <dc:creator>Nelly Kalinova</dc:creator>
  <cp:lastModifiedBy>Miloslav Čermák</cp:lastModifiedBy>
  <cp:revision>1</cp:revision>
  <dcterms:created xsi:type="dcterms:W3CDTF">2023-08-28T19:24:29Z</dcterms:created>
  <dcterms:modified xsi:type="dcterms:W3CDTF">2023-09-05T05:01:45Z</dcterms:modified>
</cp:coreProperties>
</file>