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71" r:id="rId11"/>
    <p:sldId id="272" r:id="rId12"/>
    <p:sldId id="269" r:id="rId13"/>
    <p:sldId id="273" r:id="rId14"/>
    <p:sldId id="264" r:id="rId15"/>
    <p:sldId id="265" r:id="rId16"/>
    <p:sldId id="266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6CC8D3-6319-0649-8089-1567A8ABD00B}" v="1" dt="2023-08-30T06:00:43.199"/>
    <p1510:client id="{FF682E09-E745-4AF0-AF3E-CA7C319BCE3C}" v="115" dt="2023-08-29T09:46:10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08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oslav Čermák" userId="b824ed55-9e3a-4810-a073-227738aa3626" providerId="ADAL" clId="{F96CC8D3-6319-0649-8089-1567A8ABD00B}"/>
    <pc:docChg chg="custSel modSld">
      <pc:chgData name="Miloslav Čermák" userId="b824ed55-9e3a-4810-a073-227738aa3626" providerId="ADAL" clId="{F96CC8D3-6319-0649-8089-1567A8ABD00B}" dt="2023-08-30T06:01:19.782" v="19" actId="14100"/>
      <pc:docMkLst>
        <pc:docMk/>
      </pc:docMkLst>
      <pc:sldChg chg="addSp delSp modSp mod">
        <pc:chgData name="Miloslav Čermák" userId="b824ed55-9e3a-4810-a073-227738aa3626" providerId="ADAL" clId="{F96CC8D3-6319-0649-8089-1567A8ABD00B}" dt="2023-08-30T06:01:19.782" v="19" actId="14100"/>
        <pc:sldMkLst>
          <pc:docMk/>
          <pc:sldMk cId="3508964316" sldId="256"/>
        </pc:sldMkLst>
        <pc:picChg chg="del">
          <ac:chgData name="Miloslav Čermák" userId="b824ed55-9e3a-4810-a073-227738aa3626" providerId="ADAL" clId="{F96CC8D3-6319-0649-8089-1567A8ABD00B}" dt="2023-08-30T06:01:01.732" v="4" actId="478"/>
          <ac:picMkLst>
            <pc:docMk/>
            <pc:sldMk cId="3508964316" sldId="256"/>
            <ac:picMk id="4" creationId="{9FB0B530-55FB-475E-4A36-C345EE3F76F0}"/>
          </ac:picMkLst>
        </pc:picChg>
        <pc:picChg chg="add mod">
          <ac:chgData name="Miloslav Čermák" userId="b824ed55-9e3a-4810-a073-227738aa3626" providerId="ADAL" clId="{F96CC8D3-6319-0649-8089-1567A8ABD00B}" dt="2023-08-30T06:01:19.782" v="19" actId="14100"/>
          <ac:picMkLst>
            <pc:docMk/>
            <pc:sldMk cId="3508964316" sldId="256"/>
            <ac:picMk id="6" creationId="{F0603694-6AC8-8B6D-F259-6174DC86A725}"/>
          </ac:picMkLst>
        </pc:picChg>
      </pc:sldChg>
    </pc:docChg>
  </pc:docChgLst>
  <pc:docChgLst>
    <pc:chgData name="Nelly Kalinova" userId="526fe166e1564d3f" providerId="LiveId" clId="{FF682E09-E745-4AF0-AF3E-CA7C319BCE3C}"/>
    <pc:docChg chg="undo custSel addSld modSld modMainMaster">
      <pc:chgData name="Nelly Kalinova" userId="526fe166e1564d3f" providerId="LiveId" clId="{FF682E09-E745-4AF0-AF3E-CA7C319BCE3C}" dt="2023-08-29T09:59:16.826" v="2327" actId="26606"/>
      <pc:docMkLst>
        <pc:docMk/>
      </pc:docMkLst>
      <pc:sldChg chg="addSp delSp modSp mod setBg addAnim delAnim setClrOvrMap delDesignElem">
        <pc:chgData name="Nelly Kalinova" userId="526fe166e1564d3f" providerId="LiveId" clId="{FF682E09-E745-4AF0-AF3E-CA7C319BCE3C}" dt="2023-08-29T09:46:10.523" v="2302"/>
        <pc:sldMkLst>
          <pc:docMk/>
          <pc:sldMk cId="3508964316" sldId="256"/>
        </pc:sldMkLst>
        <pc:spChg chg="mod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2" creationId="{30656D46-BA99-952E-F142-9F24873B7854}"/>
          </ac:spMkLst>
        </pc:spChg>
        <pc:spChg chg="mod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3" creationId="{3F31B8CC-EB44-B730-8C23-22E84D5520F7}"/>
          </ac:spMkLst>
        </pc:spChg>
        <pc:spChg chg="add del">
          <ac:chgData name="Nelly Kalinova" userId="526fe166e1564d3f" providerId="LiveId" clId="{FF682E09-E745-4AF0-AF3E-CA7C319BCE3C}" dt="2023-08-29T09:32:41.494" v="2101" actId="26606"/>
          <ac:spMkLst>
            <pc:docMk/>
            <pc:sldMk cId="3508964316" sldId="256"/>
            <ac:spMk id="10" creationId="{A3363022-C969-41E9-8EB2-E4C94908C1FA}"/>
          </ac:spMkLst>
        </pc:spChg>
        <pc:spChg chg="add del">
          <ac:chgData name="Nelly Kalinova" userId="526fe166e1564d3f" providerId="LiveId" clId="{FF682E09-E745-4AF0-AF3E-CA7C319BCE3C}" dt="2023-08-29T09:32:41.494" v="2101" actId="26606"/>
          <ac:spMkLst>
            <pc:docMk/>
            <pc:sldMk cId="3508964316" sldId="256"/>
            <ac:spMk id="12" creationId="{8D1AD6B3-BE88-4CEB-BA17-790657CC4729}"/>
          </ac:spMkLst>
        </pc:spChg>
        <pc:spChg chg="add del">
          <ac:chgData name="Nelly Kalinova" userId="526fe166e1564d3f" providerId="LiveId" clId="{FF682E09-E745-4AF0-AF3E-CA7C319BCE3C}" dt="2023-08-29T09:35:25.761" v="2106" actId="26606"/>
          <ac:spMkLst>
            <pc:docMk/>
            <pc:sldMk cId="3508964316" sldId="256"/>
            <ac:spMk id="19" creationId="{9B8B49ED-6693-497D-8823-F50F891E8DBC}"/>
          </ac:spMkLst>
        </pc:spChg>
        <pc:spChg chg="add del">
          <ac:chgData name="Nelly Kalinova" userId="526fe166e1564d3f" providerId="LiveId" clId="{FF682E09-E745-4AF0-AF3E-CA7C319BCE3C}" dt="2023-08-29T09:35:25.761" v="2106" actId="26606"/>
          <ac:spMkLst>
            <pc:docMk/>
            <pc:sldMk cId="3508964316" sldId="256"/>
            <ac:spMk id="20" creationId="{8DCD3BD4-4F32-431E-A9C3-8D2DA60CD7D8}"/>
          </ac:spMkLst>
        </pc:spChg>
        <pc:spChg chg="add del">
          <ac:chgData name="Nelly Kalinova" userId="526fe166e1564d3f" providerId="LiveId" clId="{FF682E09-E745-4AF0-AF3E-CA7C319BCE3C}" dt="2023-08-29T09:35:25.761" v="2106" actId="26606"/>
          <ac:spMkLst>
            <pc:docMk/>
            <pc:sldMk cId="3508964316" sldId="256"/>
            <ac:spMk id="21" creationId="{336AAC24-A98C-465E-AFEE-69D698E77330}"/>
          </ac:spMkLst>
        </pc:spChg>
        <pc:spChg chg="add del">
          <ac:chgData name="Nelly Kalinova" userId="526fe166e1564d3f" providerId="LiveId" clId="{FF682E09-E745-4AF0-AF3E-CA7C319BCE3C}" dt="2023-08-29T09:39:33.119" v="2218"/>
          <ac:spMkLst>
            <pc:docMk/>
            <pc:sldMk cId="3508964316" sldId="256"/>
            <ac:spMk id="1030" creationId="{D55CA618-78A6-47F6-B865-E9315164FB49}"/>
          </ac:spMkLst>
        </pc:spChg>
        <pc:spChg chg="add del">
          <ac:chgData name="Nelly Kalinova" userId="526fe166e1564d3f" providerId="LiveId" clId="{FF682E09-E745-4AF0-AF3E-CA7C319BCE3C}" dt="2023-08-29T09:40:24.029" v="2234" actId="26606"/>
          <ac:spMkLst>
            <pc:docMk/>
            <pc:sldMk cId="3508964316" sldId="256"/>
            <ac:spMk id="1032" creationId="{48C7778B-9F04-4C52-A3F8-56BB10F6BD92}"/>
          </ac:spMkLst>
        </pc:spChg>
        <pc:spChg chg="add del">
          <ac:chgData name="Nelly Kalinova" userId="526fe166e1564d3f" providerId="LiveId" clId="{FF682E09-E745-4AF0-AF3E-CA7C319BCE3C}" dt="2023-08-29T09:37:44.018" v="2142" actId="26606"/>
          <ac:spMkLst>
            <pc:docMk/>
            <pc:sldMk cId="3508964316" sldId="256"/>
            <ac:spMk id="1033" creationId="{5DDB0576-F160-45D9-9E44-E87FAC5E0E15}"/>
          </ac:spMkLst>
        </pc:spChg>
        <pc:spChg chg="add del">
          <ac:chgData name="Nelly Kalinova" userId="526fe166e1564d3f" providerId="LiveId" clId="{FF682E09-E745-4AF0-AF3E-CA7C319BCE3C}" dt="2023-08-29T09:40:24.029" v="2234" actId="26606"/>
          <ac:spMkLst>
            <pc:docMk/>
            <pc:sldMk cId="3508964316" sldId="256"/>
            <ac:spMk id="1034" creationId="{2B8F348C-DFEE-4B85-B4A1-479416975DDE}"/>
          </ac:spMkLst>
        </pc:spChg>
        <pc:spChg chg="add del">
          <ac:chgData name="Nelly Kalinova" userId="526fe166e1564d3f" providerId="LiveId" clId="{FF682E09-E745-4AF0-AF3E-CA7C319BCE3C}" dt="2023-08-29T09:37:46.482" v="2144" actId="26606"/>
          <ac:spMkLst>
            <pc:docMk/>
            <pc:sldMk cId="3508964316" sldId="256"/>
            <ac:spMk id="1035" creationId="{D13567AC-EB9A-47A9-B6EC-B5BDB73B113C}"/>
          </ac:spMkLst>
        </pc:spChg>
        <pc:spChg chg="add del">
          <ac:chgData name="Nelly Kalinova" userId="526fe166e1564d3f" providerId="LiveId" clId="{FF682E09-E745-4AF0-AF3E-CA7C319BCE3C}" dt="2023-08-29T09:37:46.482" v="2144" actId="26606"/>
          <ac:spMkLst>
            <pc:docMk/>
            <pc:sldMk cId="3508964316" sldId="256"/>
            <ac:spMk id="1036" creationId="{3F47E20B-1205-4238-A82B-90EF577F32D8}"/>
          </ac:spMkLst>
        </pc:spChg>
        <pc:spChg chg="add del">
          <ac:chgData name="Nelly Kalinova" userId="526fe166e1564d3f" providerId="LiveId" clId="{FF682E09-E745-4AF0-AF3E-CA7C319BCE3C}" dt="2023-08-29T09:37:54.166" v="2147"/>
          <ac:spMkLst>
            <pc:docMk/>
            <pc:sldMk cId="3508964316" sldId="256"/>
            <ac:spMk id="1038" creationId="{E9F26AF7-9AC1-49A4-8F89-2C63E1C0A0BB}"/>
          </ac:spMkLst>
        </pc:spChg>
        <pc:spChg chg="add del">
          <ac:chgData name="Nelly Kalinova" userId="526fe166e1564d3f" providerId="LiveId" clId="{FF682E09-E745-4AF0-AF3E-CA7C319BCE3C}" dt="2023-08-29T09:39:33.119" v="2218"/>
          <ac:spMkLst>
            <pc:docMk/>
            <pc:sldMk cId="3508964316" sldId="256"/>
            <ac:spMk id="1039" creationId="{8ED94938-268E-4C0A-A08A-B3980C78BAEB}"/>
          </ac:spMkLst>
        </pc:spChg>
        <pc:spChg chg="add del">
          <ac:chgData name="Nelly Kalinova" userId="526fe166e1564d3f" providerId="LiveId" clId="{FF682E09-E745-4AF0-AF3E-CA7C319BCE3C}" dt="2023-08-29T09:40:24.029" v="2234" actId="26606"/>
          <ac:spMkLst>
            <pc:docMk/>
            <pc:sldMk cId="3508964316" sldId="256"/>
            <ac:spMk id="1041" creationId="{AAFEE3E9-1174-4DFA-9E28-0EAFA2911462}"/>
          </ac:spMkLst>
        </pc:spChg>
        <pc:spChg chg="add del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1050" creationId="{D3F196F4-A988-40DF-899A-EC29C422142B}"/>
          </ac:spMkLst>
        </pc:spChg>
        <pc:spChg chg="add del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1052" creationId="{4B8B3238-C65F-4148-9B84-4D22282CFA6E}"/>
          </ac:spMkLst>
        </pc:spChg>
        <pc:spChg chg="add del">
          <ac:chgData name="Nelly Kalinova" userId="526fe166e1564d3f" providerId="LiveId" clId="{FF682E09-E745-4AF0-AF3E-CA7C319BCE3C}" dt="2023-08-29T09:40:38.779" v="2239" actId="26606"/>
          <ac:spMkLst>
            <pc:docMk/>
            <pc:sldMk cId="3508964316" sldId="256"/>
            <ac:spMk id="1061" creationId="{65513E21-21B0-48DB-8CF1-35E43B33A477}"/>
          </ac:spMkLst>
        </pc:spChg>
        <pc:spChg chg="add del">
          <ac:chgData name="Nelly Kalinova" userId="526fe166e1564d3f" providerId="LiveId" clId="{FF682E09-E745-4AF0-AF3E-CA7C319BCE3C}" dt="2023-08-29T09:40:43.879" v="2243" actId="26606"/>
          <ac:spMkLst>
            <pc:docMk/>
            <pc:sldMk cId="3508964316" sldId="256"/>
            <ac:spMk id="1065" creationId="{D5D0E891-38D8-4772-991E-824A0E7315A1}"/>
          </ac:spMkLst>
        </pc:spChg>
        <pc:spChg chg="add del">
          <ac:chgData name="Nelly Kalinova" userId="526fe166e1564d3f" providerId="LiveId" clId="{FF682E09-E745-4AF0-AF3E-CA7C319BCE3C}" dt="2023-08-29T09:40:47.765" v="2245" actId="26606"/>
          <ac:spMkLst>
            <pc:docMk/>
            <pc:sldMk cId="3508964316" sldId="256"/>
            <ac:spMk id="1068" creationId="{8324065E-E64E-484D-84AE-BB73D056C96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508964316" sldId="256"/>
            <ac:spMk id="1071" creationId="{65513E21-21B0-48DB-8CF1-35E43B33A477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508964316" sldId="256"/>
            <ac:spMk id="1072" creationId="{38B5574B-BF0E-4F2A-BCB7-23DE1C422A47}"/>
          </ac:spMkLst>
        </pc:spChg>
        <pc:grpChg chg="add del">
          <ac:chgData name="Nelly Kalinova" userId="526fe166e1564d3f" providerId="LiveId" clId="{FF682E09-E745-4AF0-AF3E-CA7C319BCE3C}" dt="2023-08-29T09:32:41.494" v="2101" actId="26606"/>
          <ac:grpSpMkLst>
            <pc:docMk/>
            <pc:sldMk cId="3508964316" sldId="256"/>
            <ac:grpSpMk id="14" creationId="{89D1390B-7E13-4B4F-9CB2-391063412E54}"/>
          </ac:grpSpMkLst>
        </pc:grpChg>
        <pc:grpChg chg="add del">
          <ac:chgData name="Nelly Kalinova" userId="526fe166e1564d3f" providerId="LiveId" clId="{FF682E09-E745-4AF0-AF3E-CA7C319BCE3C}" dt="2023-08-29T09:39:33.119" v="2218"/>
          <ac:grpSpMkLst>
            <pc:docMk/>
            <pc:sldMk cId="3508964316" sldId="256"/>
            <ac:grpSpMk id="1031" creationId="{B83D307E-DF68-43F8-97CE-0AAE950A7129}"/>
          </ac:grpSpMkLst>
        </pc:grpChg>
        <pc:grpChg chg="add del">
          <ac:chgData name="Nelly Kalinova" userId="526fe166e1564d3f" providerId="LiveId" clId="{FF682E09-E745-4AF0-AF3E-CA7C319BCE3C}" dt="2023-08-29T09:40:24.029" v="2234" actId="26606"/>
          <ac:grpSpMkLst>
            <pc:docMk/>
            <pc:sldMk cId="3508964316" sldId="256"/>
            <ac:grpSpMk id="1040" creationId="{F4021137-6B9A-4D07-84BD-2F9F0DF9F477}"/>
          </ac:grpSpMkLst>
        </pc:grpChg>
        <pc:picChg chg="add mod">
          <ac:chgData name="Nelly Kalinova" userId="526fe166e1564d3f" providerId="LiveId" clId="{FF682E09-E745-4AF0-AF3E-CA7C319BCE3C}" dt="2023-08-29T09:41:00.317" v="2250" actId="1076"/>
          <ac:picMkLst>
            <pc:docMk/>
            <pc:sldMk cId="3508964316" sldId="256"/>
            <ac:picMk id="4" creationId="{9FB0B530-55FB-475E-4A36-C345EE3F76F0}"/>
          </ac:picMkLst>
        </pc:picChg>
        <pc:picChg chg="del mod ord">
          <ac:chgData name="Nelly Kalinova" userId="526fe166e1564d3f" providerId="LiveId" clId="{FF682E09-E745-4AF0-AF3E-CA7C319BCE3C}" dt="2023-08-29T09:40:31.953" v="2235" actId="478"/>
          <ac:picMkLst>
            <pc:docMk/>
            <pc:sldMk cId="3508964316" sldId="256"/>
            <ac:picMk id="5" creationId="{611185DD-1683-8F6D-01C0-00073B042453}"/>
          </ac:picMkLst>
        </pc:picChg>
        <pc:picChg chg="add del mod">
          <ac:chgData name="Nelly Kalinova" userId="526fe166e1564d3f" providerId="LiveId" clId="{FF682E09-E745-4AF0-AF3E-CA7C319BCE3C}" dt="2023-08-29T09:35:24.939" v="2105"/>
          <ac:picMkLst>
            <pc:docMk/>
            <pc:sldMk cId="3508964316" sldId="256"/>
            <ac:picMk id="1026" creationId="{24FE3432-EFAB-0FBA-F9D9-9E088BC44E49}"/>
          </ac:picMkLst>
        </pc:picChg>
        <pc:picChg chg="add mod ord">
          <ac:chgData name="Nelly Kalinova" userId="526fe166e1564d3f" providerId="LiveId" clId="{FF682E09-E745-4AF0-AF3E-CA7C319BCE3C}" dt="2023-08-29T09:40:47.787" v="2246" actId="26606"/>
          <ac:picMkLst>
            <pc:docMk/>
            <pc:sldMk cId="3508964316" sldId="256"/>
            <ac:picMk id="1028" creationId="{700FC252-53C9-2FFB-B926-380F3A14C131}"/>
          </ac:picMkLst>
        </pc:picChg>
        <pc:picChg chg="add del">
          <ac:chgData name="Nelly Kalinova" userId="526fe166e1564d3f" providerId="LiveId" clId="{FF682E09-E745-4AF0-AF3E-CA7C319BCE3C}" dt="2023-08-29T09:40:24.029" v="2234" actId="26606"/>
          <ac:picMkLst>
            <pc:docMk/>
            <pc:sldMk cId="3508964316" sldId="256"/>
            <ac:picMk id="1043" creationId="{1318CA29-1DF5-4F3B-9524-7A1FF4E805BB}"/>
          </ac:picMkLst>
        </pc:picChg>
        <pc:picChg chg="add del">
          <ac:chgData name="Nelly Kalinova" userId="526fe166e1564d3f" providerId="LiveId" clId="{FF682E09-E745-4AF0-AF3E-CA7C319BCE3C}" dt="2023-08-29T09:40:47.787" v="2246" actId="26606"/>
          <ac:picMkLst>
            <pc:docMk/>
            <pc:sldMk cId="3508964316" sldId="256"/>
            <ac:picMk id="1054" creationId="{CFDC6AB1-03A5-4D20-ACE0-4957616E748C}"/>
          </ac:picMkLst>
        </pc:picChg>
        <pc:picChg chg="add del">
          <ac:chgData name="Nelly Kalinova" userId="526fe166e1564d3f" providerId="LiveId" clId="{FF682E09-E745-4AF0-AF3E-CA7C319BCE3C}" dt="2023-08-29T09:40:43.879" v="2243" actId="26606"/>
          <ac:picMkLst>
            <pc:docMk/>
            <pc:sldMk cId="3508964316" sldId="256"/>
            <ac:picMk id="1066" creationId="{B502DADA-1E17-4CC2-9344-C63314F17663}"/>
          </ac:picMkLst>
        </pc:picChg>
        <pc:picChg chg="add del">
          <ac:chgData name="Nelly Kalinova" userId="526fe166e1564d3f" providerId="LiveId" clId="{FF682E09-E745-4AF0-AF3E-CA7C319BCE3C}" dt="2023-08-29T09:40:47.765" v="2245" actId="26606"/>
          <ac:picMkLst>
            <pc:docMk/>
            <pc:sldMk cId="3508964316" sldId="256"/>
            <ac:picMk id="1069" creationId="{4B0E1570-C6E8-49B6-A377-07EB44A368D0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3508964316" sldId="256"/>
            <ac:picMk id="1073" creationId="{8876D5CC-7E60-4D12-9C65-292AA83F6204}"/>
          </ac:picMkLst>
        </pc:picChg>
        <pc:cxnChg chg="add del">
          <ac:chgData name="Nelly Kalinova" userId="526fe166e1564d3f" providerId="LiveId" clId="{FF682E09-E745-4AF0-AF3E-CA7C319BCE3C}" dt="2023-08-29T09:40:24.029" v="2234" actId="26606"/>
          <ac:cxnSpMkLst>
            <pc:docMk/>
            <pc:sldMk cId="3508964316" sldId="256"/>
            <ac:cxnSpMk id="1045" creationId="{0A3D80FC-435B-409C-A794-014E1022CD30}"/>
          </ac:cxnSpMkLst>
        </pc:cxnChg>
        <pc:cxnChg chg="add del">
          <ac:chgData name="Nelly Kalinova" userId="526fe166e1564d3f" providerId="LiveId" clId="{FF682E09-E745-4AF0-AF3E-CA7C319BCE3C}" dt="2023-08-29T09:40:47.787" v="2246" actId="26606"/>
          <ac:cxnSpMkLst>
            <pc:docMk/>
            <pc:sldMk cId="3508964316" sldId="256"/>
            <ac:cxnSpMk id="1056" creationId="{EB77A0BE-690A-4522-A429-39E717A173A5}"/>
          </ac:cxnSpMkLst>
        </pc:cxnChg>
        <pc:cxnChg chg="add del">
          <ac:chgData name="Nelly Kalinova" userId="526fe166e1564d3f" providerId="LiveId" clId="{FF682E09-E745-4AF0-AF3E-CA7C319BCE3C}" dt="2023-08-29T09:40:38.779" v="2239" actId="26606"/>
          <ac:cxnSpMkLst>
            <pc:docMk/>
            <pc:sldMk cId="3508964316" sldId="256"/>
            <ac:cxnSpMk id="1063" creationId="{B9A063B9-609F-4738-BCDC-6E6E67C7FE47}"/>
          </ac:cxnSpMkLst>
        </pc:cxnChg>
      </pc:sldChg>
      <pc:sldChg chg="addSp delSp modSp mod setBg modClrScheme delDesignElem chgLayout">
        <pc:chgData name="Nelly Kalinova" userId="526fe166e1564d3f" providerId="LiveId" clId="{FF682E09-E745-4AF0-AF3E-CA7C319BCE3C}" dt="2023-08-29T09:41:55.264" v="2256" actId="26606"/>
        <pc:sldMkLst>
          <pc:docMk/>
          <pc:sldMk cId="2554111523" sldId="257"/>
        </pc:sldMkLst>
        <pc:spChg chg="del">
          <ac:chgData name="Nelly Kalinova" userId="526fe166e1564d3f" providerId="LiveId" clId="{FF682E09-E745-4AF0-AF3E-CA7C319BCE3C}" dt="2023-08-29T09:41:06.358" v="2251" actId="478"/>
          <ac:spMkLst>
            <pc:docMk/>
            <pc:sldMk cId="2554111523" sldId="257"/>
            <ac:spMk id="2" creationId="{83D9FA5A-602D-6559-1E52-7DFF361DE8AF}"/>
          </ac:spMkLst>
        </pc:spChg>
        <pc:spChg chg="add del">
          <ac:chgData name="Nelly Kalinova" userId="526fe166e1564d3f" providerId="LiveId" clId="{FF682E09-E745-4AF0-AF3E-CA7C319BCE3C}" dt="2023-08-29T09:41:44.350" v="2253" actId="700"/>
          <ac:spMkLst>
            <pc:docMk/>
            <pc:sldMk cId="2554111523" sldId="257"/>
            <ac:spMk id="11" creationId="{9D6B3E84-BC5E-2C7C-5525-3449C0EC98E3}"/>
          </ac:spMkLst>
        </pc:spChg>
        <pc:spChg chg="add del">
          <ac:chgData name="Nelly Kalinova" userId="526fe166e1564d3f" providerId="LiveId" clId="{FF682E09-E745-4AF0-AF3E-CA7C319BCE3C}" dt="2023-08-29T09:41:44.350" v="2253" actId="700"/>
          <ac:spMkLst>
            <pc:docMk/>
            <pc:sldMk cId="2554111523" sldId="257"/>
            <ac:spMk id="14" creationId="{71C2E36E-117B-495F-BE9B-9792C01B707A}"/>
          </ac:spMkLst>
        </pc:spChg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2554111523" sldId="257"/>
            <ac:spMk id="34" creationId="{022BDE4A-8A20-4A69-9C5A-581C82036A4D}"/>
          </ac:spMkLst>
        </pc:spChg>
        <pc:picChg chg="mod">
          <ac:chgData name="Nelly Kalinova" userId="526fe166e1564d3f" providerId="LiveId" clId="{FF682E09-E745-4AF0-AF3E-CA7C319BCE3C}" dt="2023-08-29T09:41:55.264" v="2256" actId="26606"/>
          <ac:picMkLst>
            <pc:docMk/>
            <pc:sldMk cId="2554111523" sldId="257"/>
            <ac:picMk id="5" creationId="{82552256-1A32-B586-F76D-B7164093F268}"/>
          </ac:picMkLst>
        </pc:picChg>
        <pc:picChg chg="mod">
          <ac:chgData name="Nelly Kalinova" userId="526fe166e1564d3f" providerId="LiveId" clId="{FF682E09-E745-4AF0-AF3E-CA7C319BCE3C}" dt="2023-08-29T09:41:55.264" v="2256" actId="26606"/>
          <ac:picMkLst>
            <pc:docMk/>
            <pc:sldMk cId="2554111523" sldId="257"/>
            <ac:picMk id="7" creationId="{00EC867B-3BD8-E41A-7579-3F9CBF3B676D}"/>
          </ac:picMkLst>
        </pc:picChg>
        <pc:picChg chg="add del">
          <ac:chgData name="Nelly Kalinova" userId="526fe166e1564d3f" providerId="LiveId" clId="{FF682E09-E745-4AF0-AF3E-CA7C319BCE3C}" dt="2023-08-29T09:41:44.350" v="2253" actId="700"/>
          <ac:picMkLst>
            <pc:docMk/>
            <pc:sldMk cId="2554111523" sldId="257"/>
            <ac:picMk id="16" creationId="{BCA06D36-907B-4165-B293-01985D5734D3}"/>
          </ac:picMkLst>
        </pc:picChg>
      </pc:sldChg>
      <pc:sldChg chg="addSp delSp modSp mod setBg delDesignElem">
        <pc:chgData name="Nelly Kalinova" userId="526fe166e1564d3f" providerId="LiveId" clId="{FF682E09-E745-4AF0-AF3E-CA7C319BCE3C}" dt="2023-08-29T09:46:10.523" v="2302"/>
        <pc:sldMkLst>
          <pc:docMk/>
          <pc:sldMk cId="2287945952" sldId="258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2287945952" sldId="258"/>
            <ac:spMk id="2" creationId="{2907A1DA-3A0E-0347-8944-C0C50B6E8A61}"/>
          </ac:spMkLst>
        </pc:spChg>
        <pc:spChg chg="add del mod">
          <ac:chgData name="Nelly Kalinova" userId="526fe166e1564d3f" providerId="LiveId" clId="{FF682E09-E745-4AF0-AF3E-CA7C319BCE3C}" dt="2023-08-29T09:42:23.718" v="2259" actId="26606"/>
          <ac:spMkLst>
            <pc:docMk/>
            <pc:sldMk cId="2287945952" sldId="258"/>
            <ac:spMk id="3" creationId="{A9916D0E-1F29-8CF5-73E8-AA76B2A7A270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287945952" sldId="258"/>
            <ac:spMk id="12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287945952" sldId="258"/>
            <ac:spMk id="16" creationId="{B965CCFE-3123-4C5E-BA80-B081F41E6662}"/>
          </ac:spMkLst>
        </pc:spChg>
        <pc:graphicFrameChg chg="add del">
          <ac:chgData name="Nelly Kalinova" userId="526fe166e1564d3f" providerId="LiveId" clId="{FF682E09-E745-4AF0-AF3E-CA7C319BCE3C}" dt="2023-08-29T09:42:23.683" v="2258" actId="26606"/>
          <ac:graphicFrameMkLst>
            <pc:docMk/>
            <pc:sldMk cId="2287945952" sldId="258"/>
            <ac:graphicFrameMk id="5" creationId="{11101DAA-560A-B8BB-700C-A8D96B7C5124}"/>
          </ac:graphicFrameMkLst>
        </pc:graphicFrameChg>
        <pc:graphicFrameChg chg="add mod modGraphic">
          <ac:chgData name="Nelly Kalinova" userId="526fe166e1564d3f" providerId="LiveId" clId="{FF682E09-E745-4AF0-AF3E-CA7C319BCE3C}" dt="2023-08-29T09:42:40.384" v="2260" actId="26606"/>
          <ac:graphicFrameMkLst>
            <pc:docMk/>
            <pc:sldMk cId="2287945952" sldId="258"/>
            <ac:graphicFrameMk id="7" creationId="{B8630A7E-BD02-2695-DBE6-EAAEA8DAFB36}"/>
          </ac:graphicFrameMkLst>
        </pc:graphicFrame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287945952" sldId="258"/>
            <ac:cxnSpMk id="14" creationId="{52D73AC3-7DF7-43FB-9D67-3CE387E94067}"/>
          </ac:cxnSpMkLst>
        </pc:cxnChg>
      </pc:sldChg>
      <pc:sldChg chg="addSp delSp modSp mod setBg setClrOvrMap delDesignElem">
        <pc:chgData name="Nelly Kalinova" userId="526fe166e1564d3f" providerId="LiveId" clId="{FF682E09-E745-4AF0-AF3E-CA7C319BCE3C}" dt="2023-08-29T09:46:10.523" v="2302"/>
        <pc:sldMkLst>
          <pc:docMk/>
          <pc:sldMk cId="373270527" sldId="259"/>
        </pc:sldMkLst>
        <pc:spChg chg="mod">
          <ac:chgData name="Nelly Kalinova" userId="526fe166e1564d3f" providerId="LiveId" clId="{FF682E09-E745-4AF0-AF3E-CA7C319BCE3C}" dt="2023-08-29T09:42:55.222" v="2263" actId="26606"/>
          <ac:spMkLst>
            <pc:docMk/>
            <pc:sldMk cId="373270527" sldId="259"/>
            <ac:spMk id="2" creationId="{382258E0-C48C-2058-CB94-A083C5947DD9}"/>
          </ac:spMkLst>
        </pc:spChg>
        <pc:spChg chg="add del mod">
          <ac:chgData name="Nelly Kalinova" userId="526fe166e1564d3f" providerId="LiveId" clId="{FF682E09-E745-4AF0-AF3E-CA7C319BCE3C}" dt="2023-08-29T09:42:55.222" v="2263" actId="26606"/>
          <ac:spMkLst>
            <pc:docMk/>
            <pc:sldMk cId="373270527" sldId="259"/>
            <ac:spMk id="3" creationId="{5D5651A6-66E1-E584-BCCA-E36810C89B74}"/>
          </ac:spMkLst>
        </pc:spChg>
        <pc:spChg chg="add">
          <ac:chgData name="Nelly Kalinova" userId="526fe166e1564d3f" providerId="LiveId" clId="{FF682E09-E745-4AF0-AF3E-CA7C319BCE3C}" dt="2023-08-29T09:42:55.222" v="2263" actId="26606"/>
          <ac:spMkLst>
            <pc:docMk/>
            <pc:sldMk cId="373270527" sldId="259"/>
            <ac:spMk id="8" creationId="{5D5651A6-66E1-E584-BCCA-E36810C89B74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9" creationId="{C6870151-9189-4C3A-8379-EF3D95827A0A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1" creationId="{123EA69C-102A-4DD0-9547-05DCD271D159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3" creationId="{6A862265-5CA3-4C40-8582-7534C3B03C2A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5" creationId="{600EF80B-0391-4082-9AF5-F15B091B4CE9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9" creationId="{3FBF03E8-C602-4192-9C52-F84B29FDCC88}"/>
          </ac:spMkLst>
        </pc:spChg>
        <pc:graphicFrameChg chg="add del">
          <ac:chgData name="Nelly Kalinova" userId="526fe166e1564d3f" providerId="LiveId" clId="{FF682E09-E745-4AF0-AF3E-CA7C319BCE3C}" dt="2023-08-29T09:42:55.175" v="2262" actId="26606"/>
          <ac:graphicFrameMkLst>
            <pc:docMk/>
            <pc:sldMk cId="373270527" sldId="259"/>
            <ac:graphicFrameMk id="5" creationId="{FC7F5355-7D37-41DA-1A44-4B344E1BDF27}"/>
          </ac:graphicFrameMkLst>
        </pc:graphicFrameChg>
        <pc:picChg chg="add">
          <ac:chgData name="Nelly Kalinova" userId="526fe166e1564d3f" providerId="LiveId" clId="{FF682E09-E745-4AF0-AF3E-CA7C319BCE3C}" dt="2023-08-29T09:42:55.222" v="2263" actId="26606"/>
          <ac:picMkLst>
            <pc:docMk/>
            <pc:sldMk cId="373270527" sldId="259"/>
            <ac:picMk id="7" creationId="{DC57712A-FF6B-C88F-49AE-F1FDFBA51FE5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373270527" sldId="259"/>
            <ac:picMk id="17" creationId="{B7438D12-0AE8-484F-B876-9E855987DC56}"/>
          </ac:picMkLst>
        </pc:picChg>
      </pc:sldChg>
      <pc:sldChg chg="addSp delSp modSp mod setBg setClrOvrMap delDesignElem">
        <pc:chgData name="Nelly Kalinova" userId="526fe166e1564d3f" providerId="LiveId" clId="{FF682E09-E745-4AF0-AF3E-CA7C319BCE3C}" dt="2023-08-29T09:46:10.523" v="2302"/>
        <pc:sldMkLst>
          <pc:docMk/>
          <pc:sldMk cId="1100374919" sldId="260"/>
        </pc:sldMkLst>
        <pc:spChg chg="mod">
          <ac:chgData name="Nelly Kalinova" userId="526fe166e1564d3f" providerId="LiveId" clId="{FF682E09-E745-4AF0-AF3E-CA7C319BCE3C}" dt="2023-08-29T09:43:31.565" v="2268" actId="26606"/>
          <ac:spMkLst>
            <pc:docMk/>
            <pc:sldMk cId="1100374919" sldId="260"/>
            <ac:spMk id="2" creationId="{423A0DB3-0EAF-3A7C-0DE6-4CACBBD0C29F}"/>
          </ac:spMkLst>
        </pc:spChg>
        <pc:spChg chg="add del mod">
          <ac:chgData name="Nelly Kalinova" userId="526fe166e1564d3f" providerId="LiveId" clId="{FF682E09-E745-4AF0-AF3E-CA7C319BCE3C}" dt="2023-08-29T09:43:31.565" v="2268" actId="26606"/>
          <ac:spMkLst>
            <pc:docMk/>
            <pc:sldMk cId="1100374919" sldId="260"/>
            <ac:spMk id="3" creationId="{6777BB6E-5482-25AB-8AAF-6F0F33B9CD2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100374919" sldId="260"/>
            <ac:spMk id="8" creationId="{A5B0BB24-CF19-4E6C-AFC4-A0F18438D8B9}"/>
          </ac:spMkLst>
        </pc:spChg>
        <pc:spChg chg="add">
          <ac:chgData name="Nelly Kalinova" userId="526fe166e1564d3f" providerId="LiveId" clId="{FF682E09-E745-4AF0-AF3E-CA7C319BCE3C}" dt="2023-08-29T09:43:31.565" v="2268" actId="26606"/>
          <ac:spMkLst>
            <pc:docMk/>
            <pc:sldMk cId="1100374919" sldId="260"/>
            <ac:spMk id="9" creationId="{6777BB6E-5482-25AB-8AAF-6F0F33B9CD2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100374919" sldId="260"/>
            <ac:spMk id="10" creationId="{3438CEF5-63E3-4928-9F1C-395224D24D7C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100374919" sldId="260"/>
            <ac:spMk id="14" creationId="{A72CA9B9-8D14-4AF2-934E-21FE4A339E36}"/>
          </ac:spMkLst>
        </pc:spChg>
        <pc:graphicFrameChg chg="add del">
          <ac:chgData name="Nelly Kalinova" userId="526fe166e1564d3f" providerId="LiveId" clId="{FF682E09-E745-4AF0-AF3E-CA7C319BCE3C}" dt="2023-08-29T09:43:20.034" v="2265" actId="26606"/>
          <ac:graphicFrameMkLst>
            <pc:docMk/>
            <pc:sldMk cId="1100374919" sldId="260"/>
            <ac:graphicFrameMk id="5" creationId="{C258898E-95B9-4CF4-4CCF-C73C16194D5D}"/>
          </ac:graphicFrameMkLst>
        </pc:graphicFrameChg>
        <pc:graphicFrameChg chg="add del">
          <ac:chgData name="Nelly Kalinova" userId="526fe166e1564d3f" providerId="LiveId" clId="{FF682E09-E745-4AF0-AF3E-CA7C319BCE3C}" dt="2023-08-29T09:43:31.549" v="2267" actId="26606"/>
          <ac:graphicFrameMkLst>
            <pc:docMk/>
            <pc:sldMk cId="1100374919" sldId="260"/>
            <ac:graphicFrameMk id="7" creationId="{5E7033E0-E91B-8A60-8FCB-F16A8EAD3002}"/>
          </ac:graphicFrameMkLst>
        </pc:graphicFrame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1100374919" sldId="260"/>
            <ac:picMk id="12" creationId="{D0067618-20F4-4BAE-998E-04F9BA9B1B99}"/>
          </ac:picMkLst>
        </pc:picChg>
      </pc:sldChg>
      <pc:sldChg chg="addSp delSp modSp mod setBg delDesignElem">
        <pc:chgData name="Nelly Kalinova" userId="526fe166e1564d3f" providerId="LiveId" clId="{FF682E09-E745-4AF0-AF3E-CA7C319BCE3C}" dt="2023-08-29T09:46:10.523" v="2302"/>
        <pc:sldMkLst>
          <pc:docMk/>
          <pc:sldMk cId="1408329265" sldId="261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1408329265" sldId="261"/>
            <ac:spMk id="2" creationId="{63680AE3-8C91-655E-C4A2-EBFC6CAC2503}"/>
          </ac:spMkLst>
        </pc:spChg>
        <pc:spChg chg="del mod">
          <ac:chgData name="Nelly Kalinova" userId="526fe166e1564d3f" providerId="LiveId" clId="{FF682E09-E745-4AF0-AF3E-CA7C319BCE3C}" dt="2023-08-29T09:43:43.622" v="2269" actId="26606"/>
          <ac:spMkLst>
            <pc:docMk/>
            <pc:sldMk cId="1408329265" sldId="261"/>
            <ac:spMk id="3" creationId="{4F2CA1EB-7F60-3EB4-C00E-67B7914960F5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408329265" sldId="261"/>
            <ac:spMk id="9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408329265" sldId="261"/>
            <ac:spMk id="13" creationId="{B965CCFE-3123-4C5E-BA80-B081F41E6662}"/>
          </ac:spMkLst>
        </pc:spChg>
        <pc:graphicFrameChg chg="add">
          <ac:chgData name="Nelly Kalinova" userId="526fe166e1564d3f" providerId="LiveId" clId="{FF682E09-E745-4AF0-AF3E-CA7C319BCE3C}" dt="2023-08-29T09:43:43.622" v="2269" actId="26606"/>
          <ac:graphicFrameMkLst>
            <pc:docMk/>
            <pc:sldMk cId="1408329265" sldId="261"/>
            <ac:graphicFrameMk id="5" creationId="{ECD6F1C9-3C8A-1A38-08C5-F297F93983F5}"/>
          </ac:graphicFrameMkLst>
        </pc:graphicFrame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1408329265" sldId="261"/>
            <ac:cxnSpMk id="11" creationId="{52D73AC3-7DF7-43FB-9D67-3CE387E94067}"/>
          </ac:cxnSpMkLst>
        </pc:cxnChg>
      </pc:sldChg>
      <pc:sldChg chg="addSp delSp modSp mod setBg setClrOvrMap delDesignElem">
        <pc:chgData name="Nelly Kalinova" userId="526fe166e1564d3f" providerId="LiveId" clId="{FF682E09-E745-4AF0-AF3E-CA7C319BCE3C}" dt="2023-08-29T09:46:10.523" v="2302"/>
        <pc:sldMkLst>
          <pc:docMk/>
          <pc:sldMk cId="2640795091" sldId="262"/>
        </pc:sldMkLst>
        <pc:spChg chg="mod">
          <ac:chgData name="Nelly Kalinova" userId="526fe166e1564d3f" providerId="LiveId" clId="{FF682E09-E745-4AF0-AF3E-CA7C319BCE3C}" dt="2023-08-29T09:45:03.601" v="2286" actId="26606"/>
          <ac:spMkLst>
            <pc:docMk/>
            <pc:sldMk cId="2640795091" sldId="262"/>
            <ac:spMk id="2" creationId="{B1A6B2B0-1382-9B1C-937B-F42510233DFA}"/>
          </ac:spMkLst>
        </pc:spChg>
        <pc:spChg chg="add del mod">
          <ac:chgData name="Nelly Kalinova" userId="526fe166e1564d3f" providerId="LiveId" clId="{FF682E09-E745-4AF0-AF3E-CA7C319BCE3C}" dt="2023-08-29T09:44:29.549" v="2282" actId="26606"/>
          <ac:spMkLst>
            <pc:docMk/>
            <pc:sldMk cId="2640795091" sldId="262"/>
            <ac:spMk id="3" creationId="{7F30C9DB-9BDD-790E-244A-CBDA69027459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8" creationId="{F63C748C-967B-4A7B-A90F-3EDD0F485AC6}"/>
          </ac:spMkLst>
        </pc:spChg>
        <pc:spChg chg="add del">
          <ac:chgData name="Nelly Kalinova" userId="526fe166e1564d3f" providerId="LiveId" clId="{FF682E09-E745-4AF0-AF3E-CA7C319BCE3C}" dt="2023-08-29T09:43:54.256" v="2271" actId="26606"/>
          <ac:spMkLst>
            <pc:docMk/>
            <pc:sldMk cId="2640795091" sldId="262"/>
            <ac:spMk id="9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10" creationId="{43B516D3-E37F-4626-8C4F-CDD6D27EBECE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12" creationId="{C0143637-4934-44E4-B909-BAF1E7B27972}"/>
          </ac:spMkLst>
        </pc:spChg>
        <pc:spChg chg="add del">
          <ac:chgData name="Nelly Kalinova" userId="526fe166e1564d3f" providerId="LiveId" clId="{FF682E09-E745-4AF0-AF3E-CA7C319BCE3C}" dt="2023-08-29T09:43:54.256" v="2271" actId="26606"/>
          <ac:spMkLst>
            <pc:docMk/>
            <pc:sldMk cId="2640795091" sldId="262"/>
            <ac:spMk id="13" creationId="{B965CCFE-3123-4C5E-BA80-B081F41E6662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14" creationId="{8D074069-7026-466C-B495-20FB9578CFBB}"/>
          </ac:spMkLst>
        </pc:spChg>
        <pc:spChg chg="add del">
          <ac:chgData name="Nelly Kalinova" userId="526fe166e1564d3f" providerId="LiveId" clId="{FF682E09-E745-4AF0-AF3E-CA7C319BCE3C}" dt="2023-08-29T09:44:12.946" v="2273" actId="26606"/>
          <ac:spMkLst>
            <pc:docMk/>
            <pc:sldMk cId="2640795091" sldId="262"/>
            <ac:spMk id="15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4:12.946" v="2273" actId="26606"/>
          <ac:spMkLst>
            <pc:docMk/>
            <pc:sldMk cId="2640795091" sldId="262"/>
            <ac:spMk id="17" creationId="{B965CCFE-3123-4C5E-BA80-B081F41E6662}"/>
          </ac:spMkLst>
        </pc:spChg>
        <pc:spChg chg="add del">
          <ac:chgData name="Nelly Kalinova" userId="526fe166e1564d3f" providerId="LiveId" clId="{FF682E09-E745-4AF0-AF3E-CA7C319BCE3C}" dt="2023-08-29T09:44:18.648" v="2275" actId="26606"/>
          <ac:spMkLst>
            <pc:docMk/>
            <pc:sldMk cId="2640795091" sldId="262"/>
            <ac:spMk id="20" creationId="{2696A513-97D8-4AC6-AC6A-1D833A569036}"/>
          </ac:spMkLst>
        </pc:spChg>
        <pc:spChg chg="add del">
          <ac:chgData name="Nelly Kalinova" userId="526fe166e1564d3f" providerId="LiveId" clId="{FF682E09-E745-4AF0-AF3E-CA7C319BCE3C}" dt="2023-08-29T09:44:18.648" v="2275" actId="26606"/>
          <ac:spMkLst>
            <pc:docMk/>
            <pc:sldMk cId="2640795091" sldId="262"/>
            <ac:spMk id="21" creationId="{84A9FBAF-58DF-421B-B0FC-BE534D2FAD88}"/>
          </ac:spMkLst>
        </pc:spChg>
        <pc:spChg chg="add del">
          <ac:chgData name="Nelly Kalinova" userId="526fe166e1564d3f" providerId="LiveId" clId="{FF682E09-E745-4AF0-AF3E-CA7C319BCE3C}" dt="2023-08-29T09:44:18.648" v="2275" actId="26606"/>
          <ac:spMkLst>
            <pc:docMk/>
            <pc:sldMk cId="2640795091" sldId="262"/>
            <ac:spMk id="23" creationId="{F59C4CAC-B6F7-4EB9-B195-2DE22AE6361B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26" creationId="{7F30C9DB-9BDD-790E-244A-CBDA69027459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28" creationId="{0216D9FD-860F-4F5C-8D9B-CE7002071D21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29" creationId="{6A357C3F-AE2D-4E27-9611-0828B603AF48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31" creationId="{7F30C9DB-9BDD-790E-244A-CBDA69027459}"/>
          </ac:spMkLst>
        </pc:spChg>
        <pc:spChg chg="add del">
          <ac:chgData name="Nelly Kalinova" userId="526fe166e1564d3f" providerId="LiveId" clId="{FF682E09-E745-4AF0-AF3E-CA7C319BCE3C}" dt="2023-08-29T09:44:29.477" v="2281" actId="26606"/>
          <ac:spMkLst>
            <pc:docMk/>
            <pc:sldMk cId="2640795091" sldId="262"/>
            <ac:spMk id="33" creationId="{97A69CF0-1090-4F60-AAFA-04661CFAC46B}"/>
          </ac:spMkLst>
        </pc:spChg>
        <pc:spChg chg="add del">
          <ac:chgData name="Nelly Kalinova" userId="526fe166e1564d3f" providerId="LiveId" clId="{FF682E09-E745-4AF0-AF3E-CA7C319BCE3C}" dt="2023-08-29T09:44:29.477" v="2281" actId="26606"/>
          <ac:spMkLst>
            <pc:docMk/>
            <pc:sldMk cId="2640795091" sldId="262"/>
            <ac:spMk id="38" creationId="{A46DDFA8-FBE7-476A-9490-9EF8ABEB91DF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640795091" sldId="262"/>
            <ac:spMk id="42" creationId="{49C5F91F-E452-4CE4-A4AA-EED17BC75C6C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640795091" sldId="262"/>
            <ac:spMk id="43" creationId="{A4228405-FC15-4120-88AA-B0740FB73AC7}"/>
          </ac:spMkLst>
        </pc:spChg>
        <pc:spChg chg="add del">
          <ac:chgData name="Nelly Kalinova" userId="526fe166e1564d3f" providerId="LiveId" clId="{FF682E09-E745-4AF0-AF3E-CA7C319BCE3C}" dt="2023-08-29T09:45:03.601" v="2286" actId="26606"/>
          <ac:spMkLst>
            <pc:docMk/>
            <pc:sldMk cId="2640795091" sldId="262"/>
            <ac:spMk id="52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5:03.601" v="2286" actId="26606"/>
          <ac:spMkLst>
            <pc:docMk/>
            <pc:sldMk cId="2640795091" sldId="262"/>
            <ac:spMk id="56" creationId="{B965CCFE-3123-4C5E-BA80-B081F41E6662}"/>
          </ac:spMkLst>
        </pc:spChg>
        <pc:grpChg chg="add del">
          <ac:chgData name="Nelly Kalinova" userId="526fe166e1564d3f" providerId="LiveId" clId="{FF682E09-E745-4AF0-AF3E-CA7C319BCE3C}" dt="2023-08-29T09:44:29.477" v="2281" actId="26606"/>
          <ac:grpSpMkLst>
            <pc:docMk/>
            <pc:sldMk cId="2640795091" sldId="262"/>
            <ac:grpSpMk id="34" creationId="{C86739FD-7E75-4A5A-9319-C24B3D0C4089}"/>
          </ac:grpSpMkLst>
        </pc:grpChg>
        <pc:graphicFrameChg chg="add del">
          <ac:chgData name="Nelly Kalinova" userId="526fe166e1564d3f" providerId="LiveId" clId="{FF682E09-E745-4AF0-AF3E-CA7C319BCE3C}" dt="2023-08-29T09:43:54.256" v="2271" actId="26606"/>
          <ac:graphicFrameMkLst>
            <pc:docMk/>
            <pc:sldMk cId="2640795091" sldId="262"/>
            <ac:graphicFrameMk id="5" creationId="{18CFCFDB-1F38-CDFC-6954-121F054A1031}"/>
          </ac:graphicFrameMkLst>
        </pc:graphicFrameChg>
        <pc:graphicFrameChg chg="add del">
          <ac:chgData name="Nelly Kalinova" userId="526fe166e1564d3f" providerId="LiveId" clId="{FF682E09-E745-4AF0-AF3E-CA7C319BCE3C}" dt="2023-08-29T09:44:12.946" v="2273" actId="26606"/>
          <ac:graphicFrameMkLst>
            <pc:docMk/>
            <pc:sldMk cId="2640795091" sldId="262"/>
            <ac:graphicFrameMk id="18" creationId="{DCEB763B-B64B-1BC2-B11C-EA5C2E2505AA}"/>
          </ac:graphicFrameMkLst>
        </pc:graphicFrameChg>
        <pc:graphicFrameChg chg="add del">
          <ac:chgData name="Nelly Kalinova" userId="526fe166e1564d3f" providerId="LiveId" clId="{FF682E09-E745-4AF0-AF3E-CA7C319BCE3C}" dt="2023-08-29T09:44:18.648" v="2275" actId="26606"/>
          <ac:graphicFrameMkLst>
            <pc:docMk/>
            <pc:sldMk cId="2640795091" sldId="262"/>
            <ac:graphicFrameMk id="24" creationId="{38AA64F2-B60F-F02F-0DB5-109F81DD86C9}"/>
          </ac:graphicFrameMkLst>
        </pc:graphicFrameChg>
        <pc:graphicFrameChg chg="add del">
          <ac:chgData name="Nelly Kalinova" userId="526fe166e1564d3f" providerId="LiveId" clId="{FF682E09-E745-4AF0-AF3E-CA7C319BCE3C}" dt="2023-08-29T09:44:29.477" v="2281" actId="26606"/>
          <ac:graphicFrameMkLst>
            <pc:docMk/>
            <pc:sldMk cId="2640795091" sldId="262"/>
            <ac:graphicFrameMk id="40" creationId="{0B21397F-AD40-FF37-FF25-9A64D352F67E}"/>
          </ac:graphicFrameMkLst>
        </pc:graphicFrameChg>
        <pc:graphicFrameChg chg="add mod modGraphic">
          <ac:chgData name="Nelly Kalinova" userId="526fe166e1564d3f" providerId="LiveId" clId="{FF682E09-E745-4AF0-AF3E-CA7C319BCE3C}" dt="2023-08-29T09:45:03.601" v="2286" actId="26606"/>
          <ac:graphicFrameMkLst>
            <pc:docMk/>
            <pc:sldMk cId="2640795091" sldId="262"/>
            <ac:graphicFrameMk id="47" creationId="{A7F327AD-E721-6EAE-89ED-BC99B460F22A}"/>
          </ac:graphicFrameMkLst>
        </pc:graphicFrameChg>
        <pc:picChg chg="add del">
          <ac:chgData name="Nelly Kalinova" userId="526fe166e1564d3f" providerId="LiveId" clId="{FF682E09-E745-4AF0-AF3E-CA7C319BCE3C}" dt="2023-08-29T09:44:27.750" v="2279" actId="26606"/>
          <ac:picMkLst>
            <pc:docMk/>
            <pc:sldMk cId="2640795091" sldId="262"/>
            <ac:picMk id="30" creationId="{E8F81944-7799-4F49-BC71-540ABE90EF90}"/>
          </ac:picMkLst>
        </pc:picChg>
        <pc:picChg chg="add del">
          <ac:chgData name="Nelly Kalinova" userId="526fe166e1564d3f" providerId="LiveId" clId="{FF682E09-E745-4AF0-AF3E-CA7C319BCE3C}" dt="2023-08-29T09:44:29.477" v="2281" actId="26606"/>
          <ac:picMkLst>
            <pc:docMk/>
            <pc:sldMk cId="2640795091" sldId="262"/>
            <ac:picMk id="39" creationId="{FBDEF2F8-7A30-4BCB-8059-22D869D9279E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2640795091" sldId="262"/>
            <ac:picMk id="46" creationId="{B08536FC-04A5-4441-B623-AC9123454DD9}"/>
          </ac:picMkLst>
        </pc:picChg>
        <pc:cxnChg chg="add del">
          <ac:chgData name="Nelly Kalinova" userId="526fe166e1564d3f" providerId="LiveId" clId="{FF682E09-E745-4AF0-AF3E-CA7C319BCE3C}" dt="2023-08-29T09:43:54.256" v="2271" actId="26606"/>
          <ac:cxnSpMkLst>
            <pc:docMk/>
            <pc:sldMk cId="2640795091" sldId="262"/>
            <ac:cxnSpMk id="11" creationId="{52D73AC3-7DF7-43FB-9D67-3CE387E94067}"/>
          </ac:cxnSpMkLst>
        </pc:cxnChg>
        <pc:cxnChg chg="add del">
          <ac:chgData name="Nelly Kalinova" userId="526fe166e1564d3f" providerId="LiveId" clId="{FF682E09-E745-4AF0-AF3E-CA7C319BCE3C}" dt="2023-08-29T09:44:12.946" v="2273" actId="26606"/>
          <ac:cxnSpMkLst>
            <pc:docMk/>
            <pc:sldMk cId="2640795091" sldId="262"/>
            <ac:cxnSpMk id="16" creationId="{52D73AC3-7DF7-43FB-9D67-3CE387E94067}"/>
          </ac:cxnSpMkLst>
        </pc:cxnChg>
        <pc:cxnChg chg="add del">
          <ac:chgData name="Nelly Kalinova" userId="526fe166e1564d3f" providerId="LiveId" clId="{FF682E09-E745-4AF0-AF3E-CA7C319BCE3C}" dt="2023-08-29T09:44:29.477" v="2281" actId="26606"/>
          <ac:cxnSpMkLst>
            <pc:docMk/>
            <pc:sldMk cId="2640795091" sldId="262"/>
            <ac:cxnSpMk id="19" creationId="{E61AE7B9-A999-4FEC-85F8-8BC62F391CBB}"/>
          </ac:cxnSpMkLst>
        </pc:cxnChg>
        <pc:cxnChg chg="add del">
          <ac:chgData name="Nelly Kalinova" userId="526fe166e1564d3f" providerId="LiveId" clId="{FF682E09-E745-4AF0-AF3E-CA7C319BCE3C}" dt="2023-08-29T09:44:18.648" v="2275" actId="26606"/>
          <ac:cxnSpMkLst>
            <pc:docMk/>
            <pc:sldMk cId="2640795091" sldId="262"/>
            <ac:cxnSpMk id="22" creationId="{4FA13349-E604-4469-B599-3DADA7A93F71}"/>
          </ac:cxnSpMkLst>
        </pc:cxnChg>
        <pc:cxnChg chg="add del">
          <ac:chgData name="Nelly Kalinova" userId="526fe166e1564d3f" providerId="LiveId" clId="{FF682E09-E745-4AF0-AF3E-CA7C319BCE3C}" dt="2023-08-29T09:44:29.477" v="2281" actId="26606"/>
          <ac:cxnSpMkLst>
            <pc:docMk/>
            <pc:sldMk cId="2640795091" sldId="262"/>
            <ac:cxnSpMk id="37" creationId="{BFA563A8-CFB9-433E-B423-D07E5713156D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640795091" sldId="262"/>
            <ac:cxnSpMk id="44" creationId="{5DF09DA2-86B7-453C-A830-E7068A7237D9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640795091" sldId="262"/>
            <ac:cxnSpMk id="45" creationId="{C2BD36E3-9FDD-4155-9634-5E2F968A3161}"/>
          </ac:cxnSpMkLst>
        </pc:cxnChg>
        <pc:cxnChg chg="add del">
          <ac:chgData name="Nelly Kalinova" userId="526fe166e1564d3f" providerId="LiveId" clId="{FF682E09-E745-4AF0-AF3E-CA7C319BCE3C}" dt="2023-08-29T09:45:03.601" v="2286" actId="26606"/>
          <ac:cxnSpMkLst>
            <pc:docMk/>
            <pc:sldMk cId="2640795091" sldId="262"/>
            <ac:cxnSpMk id="54" creationId="{52D73AC3-7DF7-43FB-9D67-3CE387E94067}"/>
          </ac:cxnSpMkLst>
        </pc:cxnChg>
      </pc:sldChg>
      <pc:sldChg chg="addSp delSp modSp mod setBg delDesignElem">
        <pc:chgData name="Nelly Kalinova" userId="526fe166e1564d3f" providerId="LiveId" clId="{FF682E09-E745-4AF0-AF3E-CA7C319BCE3C}" dt="2023-08-29T09:46:10.523" v="2302"/>
        <pc:sldMkLst>
          <pc:docMk/>
          <pc:sldMk cId="2895911967" sldId="263"/>
        </pc:sldMkLst>
        <pc:spChg chg="mod">
          <ac:chgData name="Nelly Kalinova" userId="526fe166e1564d3f" providerId="LiveId" clId="{FF682E09-E745-4AF0-AF3E-CA7C319BCE3C}" dt="2023-08-29T09:45:55.683" v="2293" actId="26606"/>
          <ac:spMkLst>
            <pc:docMk/>
            <pc:sldMk cId="2895911967" sldId="263"/>
            <ac:spMk id="2" creationId="{C3079582-1F78-AA70-1299-7A608F310B97}"/>
          </ac:spMkLst>
        </pc:spChg>
        <pc:spChg chg="add del mod">
          <ac:chgData name="Nelly Kalinova" userId="526fe166e1564d3f" providerId="LiveId" clId="{FF682E09-E745-4AF0-AF3E-CA7C319BCE3C}" dt="2023-08-29T09:45:55.683" v="2293" actId="26606"/>
          <ac:spMkLst>
            <pc:docMk/>
            <pc:sldMk cId="2895911967" sldId="263"/>
            <ac:spMk id="3" creationId="{A922367F-B455-796E-166E-94EC47177A3A}"/>
          </ac:spMkLst>
        </pc:spChg>
        <pc:spChg chg="add del">
          <ac:chgData name="Nelly Kalinova" userId="526fe166e1564d3f" providerId="LiveId" clId="{FF682E09-E745-4AF0-AF3E-CA7C319BCE3C}" dt="2023-08-29T09:45:55.636" v="2292" actId="26606"/>
          <ac:spMkLst>
            <pc:docMk/>
            <pc:sldMk cId="2895911967" sldId="263"/>
            <ac:spMk id="9" creationId="{4B92518F-3454-456E-82E9-0FDE0CEC7D40}"/>
          </ac:spMkLst>
        </pc:spChg>
        <pc:spChg chg="add del">
          <ac:chgData name="Nelly Kalinova" userId="526fe166e1564d3f" providerId="LiveId" clId="{FF682E09-E745-4AF0-AF3E-CA7C319BCE3C}" dt="2023-08-29T09:45:55.636" v="2292" actId="26606"/>
          <ac:spMkLst>
            <pc:docMk/>
            <pc:sldMk cId="2895911967" sldId="263"/>
            <ac:spMk id="10" creationId="{A922367F-B455-796E-166E-94EC47177A3A}"/>
          </ac:spMkLst>
        </pc:spChg>
        <pc:spChg chg="add del">
          <ac:chgData name="Nelly Kalinova" userId="526fe166e1564d3f" providerId="LiveId" clId="{FF682E09-E745-4AF0-AF3E-CA7C319BCE3C}" dt="2023-08-29T09:45:55.636" v="2292" actId="26606"/>
          <ac:spMkLst>
            <pc:docMk/>
            <pc:sldMk cId="2895911967" sldId="263"/>
            <ac:spMk id="11" creationId="{944D1CC5-3F9D-4974-B770-5EDCFF589782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895911967" sldId="263"/>
            <ac:spMk id="20" creationId="{F545E06B-29C0-4F08-9F61-140CD1A7A7F9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895911967" sldId="263"/>
            <ac:spMk id="21" creationId="{66E54A31-B091-4774-BDD5-9F726783EAB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895911967" sldId="263"/>
            <ac:spMk id="23" creationId="{565909D0-D2D2-46A8-8332-49E6173A4B33}"/>
          </ac:spMkLst>
        </pc:spChg>
        <pc:graphicFrameChg chg="add del">
          <ac:chgData name="Nelly Kalinova" userId="526fe166e1564d3f" providerId="LiveId" clId="{FF682E09-E745-4AF0-AF3E-CA7C319BCE3C}" dt="2023-08-29T09:45:36.610" v="2288" actId="26606"/>
          <ac:graphicFrameMkLst>
            <pc:docMk/>
            <pc:sldMk cId="2895911967" sldId="263"/>
            <ac:graphicFrameMk id="5" creationId="{8B2EDE08-A1FF-1766-A014-BE66CB994BD0}"/>
          </ac:graphicFrameMkLst>
        </pc:graphicFrameChg>
        <pc:graphicFrameChg chg="add del">
          <ac:chgData name="Nelly Kalinova" userId="526fe166e1564d3f" providerId="LiveId" clId="{FF682E09-E745-4AF0-AF3E-CA7C319BCE3C}" dt="2023-08-29T09:45:44.018" v="2290" actId="26606"/>
          <ac:graphicFrameMkLst>
            <pc:docMk/>
            <pc:sldMk cId="2895911967" sldId="263"/>
            <ac:graphicFrameMk id="6" creationId="{0FA1CE28-1CD9-5EE2-A2C4-E8564857BF6F}"/>
          </ac:graphicFrameMkLst>
        </pc:graphicFrameChg>
        <pc:graphicFrameChg chg="add">
          <ac:chgData name="Nelly Kalinova" userId="526fe166e1564d3f" providerId="LiveId" clId="{FF682E09-E745-4AF0-AF3E-CA7C319BCE3C}" dt="2023-08-29T09:45:55.683" v="2293" actId="26606"/>
          <ac:graphicFrameMkLst>
            <pc:docMk/>
            <pc:sldMk cId="2895911967" sldId="263"/>
            <ac:graphicFrameMk id="25" creationId="{313D79C5-B8EB-5FDD-8C6D-EE93D0E551A3}"/>
          </ac:graphicFrameMkLst>
        </pc:graphicFrameChg>
        <pc:picChg chg="add del">
          <ac:chgData name="Nelly Kalinova" userId="526fe166e1564d3f" providerId="LiveId" clId="{FF682E09-E745-4AF0-AF3E-CA7C319BCE3C}" dt="2023-08-29T09:45:55.636" v="2292" actId="26606"/>
          <ac:picMkLst>
            <pc:docMk/>
            <pc:sldMk cId="2895911967" sldId="263"/>
            <ac:picMk id="8" creationId="{7B0B55A8-AE34-40F2-ACFC-0E3E4AA63C11}"/>
          </ac:picMkLst>
        </pc:picChg>
        <pc:picChg chg="add del">
          <ac:chgData name="Nelly Kalinova" userId="526fe166e1564d3f" providerId="LiveId" clId="{FF682E09-E745-4AF0-AF3E-CA7C319BCE3C}" dt="2023-08-29T09:45:55.636" v="2292" actId="26606"/>
          <ac:picMkLst>
            <pc:docMk/>
            <pc:sldMk cId="2895911967" sldId="263"/>
            <ac:picMk id="13" creationId="{985A9973-AB88-4BDA-8B44-A6F2304E520E}"/>
          </ac:picMkLst>
        </pc:picChg>
        <pc:picChg chg="add del">
          <ac:chgData name="Nelly Kalinova" userId="526fe166e1564d3f" providerId="LiveId" clId="{FF682E09-E745-4AF0-AF3E-CA7C319BCE3C}" dt="2023-08-29T09:45:55.636" v="2292" actId="26606"/>
          <ac:picMkLst>
            <pc:docMk/>
            <pc:sldMk cId="2895911967" sldId="263"/>
            <ac:picMk id="15" creationId="{72B88314-D4AA-4944-A4AE-9E9F34A15CC3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2895911967" sldId="263"/>
            <ac:picMk id="19" creationId="{AFEA4BCF-1CF9-4959-A2D8-A97926D25B81}"/>
          </ac:picMkLst>
        </pc:picChg>
        <pc:cxnChg chg="add del">
          <ac:chgData name="Nelly Kalinova" userId="526fe166e1564d3f" providerId="LiveId" clId="{FF682E09-E745-4AF0-AF3E-CA7C319BCE3C}" dt="2023-08-29T09:45:55.636" v="2292" actId="26606"/>
          <ac:cxnSpMkLst>
            <pc:docMk/>
            <pc:sldMk cId="2895911967" sldId="263"/>
            <ac:cxnSpMk id="17" creationId="{34B1208A-2172-4708-A3B7-24501DED6A25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895911967" sldId="263"/>
            <ac:cxnSpMk id="22" creationId="{424E0E46-9D8A-46BA-8EF9-FC43A7EE7AE7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895911967" sldId="263"/>
            <ac:cxnSpMk id="24" creationId="{F3D2EAFB-E46A-4A8C-9E83-AF5286317C15}"/>
          </ac:cxnSpMkLst>
        </pc:cxnChg>
      </pc:sldChg>
      <pc:sldChg chg="addSp delSp modSp mod setBg setClrOvrMap">
        <pc:chgData name="Nelly Kalinova" userId="526fe166e1564d3f" providerId="LiveId" clId="{FF682E09-E745-4AF0-AF3E-CA7C319BCE3C}" dt="2023-08-29T09:48:31.547" v="2320" actId="26606"/>
        <pc:sldMkLst>
          <pc:docMk/>
          <pc:sldMk cId="1413263883" sldId="264"/>
        </pc:sldMkLst>
        <pc:spChg chg="mo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" creationId="{6C97EECA-CDE9-57D0-A8EF-F73AA0A6104E}"/>
          </ac:spMkLst>
        </pc:spChg>
        <pc:spChg chg="del mo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3" creationId="{70F18C49-A3C1-19D4-67ED-70D827992240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10" creationId="{F23306E6-5D0B-439F-BB88-7F1CEA89BD63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16" creationId="{1C69834E-5EEE-4D61-833E-04928896454C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18" creationId="{58E5D9BA-46E7-4BFA-9C74-75495BF6F54D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0" creationId="{5B033D76-5800-44B6-AFE9-EE2106935115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2" creationId="{522D6F85-FFBA-4F81-AEE5-AAA17CB7AA98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4" creationId="{13B31514-E6DF-4357-9EEA-EFB7983080DA}"/>
          </ac:spMkLst>
        </pc:spChg>
        <pc:picChg chg="add">
          <ac:chgData name="Nelly Kalinova" userId="526fe166e1564d3f" providerId="LiveId" clId="{FF682E09-E745-4AF0-AF3E-CA7C319BCE3C}" dt="2023-08-29T09:48:31.547" v="2320" actId="26606"/>
          <ac:picMkLst>
            <pc:docMk/>
            <pc:sldMk cId="1413263883" sldId="264"/>
            <ac:picMk id="8" creationId="{F28373B5-F4E4-4102-9D27-E17631B4C7A8}"/>
          </ac:picMkLst>
        </pc:picChg>
        <pc:picChg chg="add">
          <ac:chgData name="Nelly Kalinova" userId="526fe166e1564d3f" providerId="LiveId" clId="{FF682E09-E745-4AF0-AF3E-CA7C319BCE3C}" dt="2023-08-29T09:48:31.547" v="2320" actId="26606"/>
          <ac:picMkLst>
            <pc:docMk/>
            <pc:sldMk cId="1413263883" sldId="264"/>
            <ac:picMk id="14" creationId="{06E4F4B6-B981-4284-BB88-5B702BA3D7FC}"/>
          </ac:picMkLst>
        </pc:picChg>
        <pc:picChg chg="add">
          <ac:chgData name="Nelly Kalinova" userId="526fe166e1564d3f" providerId="LiveId" clId="{FF682E09-E745-4AF0-AF3E-CA7C319BCE3C}" dt="2023-08-29T09:48:31.547" v="2320" actId="26606"/>
          <ac:picMkLst>
            <pc:docMk/>
            <pc:sldMk cId="1413263883" sldId="264"/>
            <ac:picMk id="28" creationId="{1EDE8358-DCAB-4435-B043-58877C674356}"/>
          </ac:picMkLst>
        </pc:picChg>
        <pc:cxnChg chg="add">
          <ac:chgData name="Nelly Kalinova" userId="526fe166e1564d3f" providerId="LiveId" clId="{FF682E09-E745-4AF0-AF3E-CA7C319BCE3C}" dt="2023-08-29T09:48:31.547" v="2320" actId="26606"/>
          <ac:cxnSpMkLst>
            <pc:docMk/>
            <pc:sldMk cId="1413263883" sldId="264"/>
            <ac:cxnSpMk id="12" creationId="{23D9016E-713D-40ED-A242-4F407E905380}"/>
          </ac:cxnSpMkLst>
        </pc:cxnChg>
        <pc:cxnChg chg="add">
          <ac:chgData name="Nelly Kalinova" userId="526fe166e1564d3f" providerId="LiveId" clId="{FF682E09-E745-4AF0-AF3E-CA7C319BCE3C}" dt="2023-08-29T09:48:31.547" v="2320" actId="26606"/>
          <ac:cxnSpMkLst>
            <pc:docMk/>
            <pc:sldMk cId="1413263883" sldId="264"/>
            <ac:cxnSpMk id="26" creationId="{412BDC66-00FA-4A3F-9BC7-BE05FF7705F8}"/>
          </ac:cxnSpMkLst>
        </pc:cxnChg>
      </pc:sldChg>
      <pc:sldChg chg="delSp delDesignElem">
        <pc:chgData name="Nelly Kalinova" userId="526fe166e1564d3f" providerId="LiveId" clId="{FF682E09-E745-4AF0-AF3E-CA7C319BCE3C}" dt="2023-08-29T09:36:06.953" v="2111"/>
        <pc:sldMkLst>
          <pc:docMk/>
          <pc:sldMk cId="1090264823" sldId="265"/>
        </pc:sldMkLst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1090264823" sldId="265"/>
            <ac:spMk id="12" creationId="{A9F529C3-C941-49FD-8C67-82F134F64BDB}"/>
          </ac:spMkLst>
        </pc:spChg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1090264823" sldId="265"/>
            <ac:spMk id="14" creationId="{20586029-32A0-47E5-9AEC-AE3ABA6B94D0}"/>
          </ac:spMkLst>
        </pc:spChg>
        <pc:cxnChg chg="del">
          <ac:chgData name="Nelly Kalinova" userId="526fe166e1564d3f" providerId="LiveId" clId="{FF682E09-E745-4AF0-AF3E-CA7C319BCE3C}" dt="2023-08-29T09:36:06.953" v="2111"/>
          <ac:cxnSpMkLst>
            <pc:docMk/>
            <pc:sldMk cId="1090264823" sldId="265"/>
            <ac:cxnSpMk id="16" creationId="{8C730EAB-A532-4295-A302-FB4B90DB9F5E}"/>
          </ac:cxnSpMkLst>
        </pc:cxnChg>
      </pc:sldChg>
      <pc:sldChg chg="addSp modSp mod setBg">
        <pc:chgData name="Nelly Kalinova" userId="526fe166e1564d3f" providerId="LiveId" clId="{FF682E09-E745-4AF0-AF3E-CA7C319BCE3C}" dt="2023-08-29T09:59:06.753" v="2326" actId="26606"/>
        <pc:sldMkLst>
          <pc:docMk/>
          <pc:sldMk cId="1370745207" sldId="266"/>
        </pc:sldMkLst>
        <pc:spChg chg="mo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2" creationId="{0AD55930-DEDE-9D25-C796-359EB41E59AB}"/>
          </ac:spMkLst>
        </pc:spChg>
        <pc:spChg chg="ad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14" creationId="{45B2D936-4E08-4928-90A3-EB1B6784A5DE}"/>
          </ac:spMkLst>
        </pc:spChg>
        <pc:spChg chg="ad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20" creationId="{872A8F2C-83E3-4E9E-BC7A-6D3536316DB8}"/>
          </ac:spMkLst>
        </pc:spChg>
        <pc:spChg chg="ad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22" creationId="{2A416273-D333-4E2A-A6D9-C4065758E103}"/>
          </ac:spMkLst>
        </pc:spChg>
        <pc:picChg chg="mo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7" creationId="{67E7EA3C-97D3-54A0-0A0C-0522F2257550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12" creationId="{907B27AF-AFED-4FF4-8065-09E2ECD43159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18" creationId="{AAFAFBB4-6847-45A2-97CE-8853D99697AC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24" creationId="{1090A425-6080-4003-99A5-AF8D67CE897F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26" creationId="{0F62B809-CB85-4BED-8D7D-FBB202E97326}"/>
          </ac:picMkLst>
        </pc:picChg>
        <pc:cxnChg chg="add">
          <ac:chgData name="Nelly Kalinova" userId="526fe166e1564d3f" providerId="LiveId" clId="{FF682E09-E745-4AF0-AF3E-CA7C319BCE3C}" dt="2023-08-29T09:59:06.753" v="2326" actId="26606"/>
          <ac:cxnSpMkLst>
            <pc:docMk/>
            <pc:sldMk cId="1370745207" sldId="266"/>
            <ac:cxnSpMk id="16" creationId="{9E1CD25F-9744-41BE-A5C7-B2A5C98507E2}"/>
          </ac:cxnSpMkLst>
        </pc:cxnChg>
        <pc:cxnChg chg="add">
          <ac:chgData name="Nelly Kalinova" userId="526fe166e1564d3f" providerId="LiveId" clId="{FF682E09-E745-4AF0-AF3E-CA7C319BCE3C}" dt="2023-08-29T09:59:06.753" v="2326" actId="26606"/>
          <ac:cxnSpMkLst>
            <pc:docMk/>
            <pc:sldMk cId="1370745207" sldId="266"/>
            <ac:cxnSpMk id="28" creationId="{96D6D837-4786-41BC-87AD-66B4F74E5152}"/>
          </ac:cxnSpMkLst>
        </pc:cxnChg>
      </pc:sldChg>
      <pc:sldChg chg="delSp delDesignElem">
        <pc:chgData name="Nelly Kalinova" userId="526fe166e1564d3f" providerId="LiveId" clId="{FF682E09-E745-4AF0-AF3E-CA7C319BCE3C}" dt="2023-08-29T09:36:06.953" v="2111"/>
        <pc:sldMkLst>
          <pc:docMk/>
          <pc:sldMk cId="3996881366" sldId="267"/>
        </pc:sldMkLst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3996881366" sldId="267"/>
            <ac:spMk id="12" creationId="{42A4FC2C-047E-45A5-965D-8E1E3BF09BC6}"/>
          </ac:spMkLst>
        </pc:spChg>
      </pc:sldChg>
      <pc:sldChg chg="addSp modSp mod setBg setClrOvrMap">
        <pc:chgData name="Nelly Kalinova" userId="526fe166e1564d3f" providerId="LiveId" clId="{FF682E09-E745-4AF0-AF3E-CA7C319BCE3C}" dt="2023-08-29T09:59:16.826" v="2327" actId="26606"/>
        <pc:sldMkLst>
          <pc:docMk/>
          <pc:sldMk cId="710156159" sldId="268"/>
        </pc:sldMkLst>
        <pc:spChg chg="mo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2" creationId="{9FEA9AD8-5C7E-5B29-1105-3E9FDFED53A2}"/>
          </ac:spMkLst>
        </pc:spChg>
        <pc:spChg chg="mo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3" creationId="{4538CD3E-1AF2-A19D-56AD-86C2DECE9020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9" creationId="{C6870151-9189-4C3A-8379-EF3D95827A0A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1" creationId="{123EA69C-102A-4DD0-9547-05DCD271D159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3" creationId="{6A862265-5CA3-4C40-8582-7534C3B03C2A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5" creationId="{600EF80B-0391-4082-9AF5-F15B091B4CE9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9" creationId="{3FBF03E8-C602-4192-9C52-F84B29FDCC88}"/>
          </ac:spMkLst>
        </pc:spChg>
        <pc:picChg chg="add">
          <ac:chgData name="Nelly Kalinova" userId="526fe166e1564d3f" providerId="LiveId" clId="{FF682E09-E745-4AF0-AF3E-CA7C319BCE3C}" dt="2023-08-29T09:59:16.826" v="2327" actId="26606"/>
          <ac:picMkLst>
            <pc:docMk/>
            <pc:sldMk cId="710156159" sldId="268"/>
            <ac:picMk id="5" creationId="{625B603E-4BA5-1FD0-C36E-3956F292C909}"/>
          </ac:picMkLst>
        </pc:picChg>
        <pc:picChg chg="add">
          <ac:chgData name="Nelly Kalinova" userId="526fe166e1564d3f" providerId="LiveId" clId="{FF682E09-E745-4AF0-AF3E-CA7C319BCE3C}" dt="2023-08-29T09:59:16.826" v="2327" actId="26606"/>
          <ac:picMkLst>
            <pc:docMk/>
            <pc:sldMk cId="710156159" sldId="268"/>
            <ac:picMk id="17" creationId="{B7438D12-0AE8-484F-B876-9E855987DC56}"/>
          </ac:picMkLst>
        </pc:picChg>
      </pc:sldChg>
      <pc:sldChg chg="addSp delSp modSp add mod setBg setClrOvrMap">
        <pc:chgData name="Nelly Kalinova" userId="526fe166e1564d3f" providerId="LiveId" clId="{FF682E09-E745-4AF0-AF3E-CA7C319BCE3C}" dt="2023-08-29T09:47:43.070" v="2314" actId="26606"/>
        <pc:sldMkLst>
          <pc:docMk/>
          <pc:sldMk cId="1108211460" sldId="269"/>
        </pc:sldMkLst>
        <pc:spChg chg="mod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2" creationId="{C3079582-1F78-AA70-1299-7A608F310B97}"/>
          </ac:spMkLst>
        </pc:spChg>
        <pc:spChg chg="add del mod">
          <ac:chgData name="Nelly Kalinova" userId="526fe166e1564d3f" providerId="LiveId" clId="{FF682E09-E745-4AF0-AF3E-CA7C319BCE3C}" dt="2023-08-29T09:47:43.070" v="2314" actId="26606"/>
          <ac:spMkLst>
            <pc:docMk/>
            <pc:sldMk cId="1108211460" sldId="269"/>
            <ac:spMk id="3" creationId="{A922367F-B455-796E-166E-94EC47177A3A}"/>
          </ac:spMkLst>
        </pc:spChg>
        <pc:spChg chg="add del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8" creationId="{0216D9FD-860F-4F5C-8D9B-CE7002071D21}"/>
          </ac:spMkLst>
        </pc:spChg>
        <pc:spChg chg="add del">
          <ac:chgData name="Nelly Kalinova" userId="526fe166e1564d3f" providerId="LiveId" clId="{FF682E09-E745-4AF0-AF3E-CA7C319BCE3C}" dt="2023-08-29T09:47:38.357" v="2309" actId="26606"/>
          <ac:spMkLst>
            <pc:docMk/>
            <pc:sldMk cId="1108211460" sldId="269"/>
            <ac:spMk id="9" creationId="{4B92518F-3454-456E-82E9-0FDE0CEC7D40}"/>
          </ac:spMkLst>
        </pc:spChg>
        <pc:spChg chg="add del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10" creationId="{6A357C3F-AE2D-4E27-9611-0828B603AF48}"/>
          </ac:spMkLst>
        </pc:spChg>
        <pc:spChg chg="add del">
          <ac:chgData name="Nelly Kalinova" userId="526fe166e1564d3f" providerId="LiveId" clId="{FF682E09-E745-4AF0-AF3E-CA7C319BCE3C}" dt="2023-08-29T09:47:38.357" v="2309" actId="26606"/>
          <ac:spMkLst>
            <pc:docMk/>
            <pc:sldMk cId="1108211460" sldId="269"/>
            <ac:spMk id="11" creationId="{944D1CC5-3F9D-4974-B770-5EDCFF589782}"/>
          </ac:spMkLst>
        </pc:spChg>
        <pc:spChg chg="add del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14" creationId="{8D074069-7026-466C-B495-20FB9578CFBB}"/>
          </ac:spMkLst>
        </pc:spChg>
        <pc:graphicFrameChg chg="add del">
          <ac:chgData name="Nelly Kalinova" userId="526fe166e1564d3f" providerId="LiveId" clId="{FF682E09-E745-4AF0-AF3E-CA7C319BCE3C}" dt="2023-08-29T09:47:43.038" v="2313" actId="26606"/>
          <ac:graphicFrameMkLst>
            <pc:docMk/>
            <pc:sldMk cId="1108211460" sldId="269"/>
            <ac:graphicFrameMk id="16" creationId="{05024F57-6C9C-6B87-5DC3-4950AC6AFA40}"/>
          </ac:graphicFrameMkLst>
        </pc:graphicFrameChg>
        <pc:graphicFrameChg chg="add">
          <ac:chgData name="Nelly Kalinova" userId="526fe166e1564d3f" providerId="LiveId" clId="{FF682E09-E745-4AF0-AF3E-CA7C319BCE3C}" dt="2023-08-29T09:47:43.070" v="2314" actId="26606"/>
          <ac:graphicFrameMkLst>
            <pc:docMk/>
            <pc:sldMk cId="1108211460" sldId="269"/>
            <ac:graphicFrameMk id="18" creationId="{9A36573C-0F5E-99F6-56B9-CDE866AEACE7}"/>
          </ac:graphicFrameMkLst>
        </pc:graphicFrameChg>
        <pc:picChg chg="add del">
          <ac:chgData name="Nelly Kalinova" userId="526fe166e1564d3f" providerId="LiveId" clId="{FF682E09-E745-4AF0-AF3E-CA7C319BCE3C}" dt="2023-08-29T09:47:38.357" v="2309" actId="26606"/>
          <ac:picMkLst>
            <pc:docMk/>
            <pc:sldMk cId="1108211460" sldId="269"/>
            <ac:picMk id="5" creationId="{20C594FC-6B15-7CA3-DD33-A1515CA73213}"/>
          </ac:picMkLst>
        </pc:picChg>
        <pc:picChg chg="add del">
          <ac:chgData name="Nelly Kalinova" userId="526fe166e1564d3f" providerId="LiveId" clId="{FF682E09-E745-4AF0-AF3E-CA7C319BCE3C}" dt="2023-08-29T09:47:40.352" v="2311" actId="26606"/>
          <ac:picMkLst>
            <pc:docMk/>
            <pc:sldMk cId="1108211460" sldId="269"/>
            <ac:picMk id="12" creationId="{E8F81944-7799-4F49-BC71-540ABE90EF90}"/>
          </ac:picMkLst>
        </pc:picChg>
        <pc:picChg chg="add del">
          <ac:chgData name="Nelly Kalinova" userId="526fe166e1564d3f" providerId="LiveId" clId="{FF682E09-E745-4AF0-AF3E-CA7C319BCE3C}" dt="2023-08-29T09:47:38.357" v="2309" actId="26606"/>
          <ac:picMkLst>
            <pc:docMk/>
            <pc:sldMk cId="1108211460" sldId="269"/>
            <ac:picMk id="13" creationId="{985A9973-AB88-4BDA-8B44-A6F2304E520E}"/>
          </ac:picMkLst>
        </pc:picChg>
        <pc:picChg chg="add del">
          <ac:chgData name="Nelly Kalinova" userId="526fe166e1564d3f" providerId="LiveId" clId="{FF682E09-E745-4AF0-AF3E-CA7C319BCE3C}" dt="2023-08-29T09:47:38.357" v="2309" actId="26606"/>
          <ac:picMkLst>
            <pc:docMk/>
            <pc:sldMk cId="1108211460" sldId="269"/>
            <ac:picMk id="15" creationId="{72B88314-D4AA-4944-A4AE-9E9F34A15CC3}"/>
          </ac:picMkLst>
        </pc:picChg>
        <pc:cxnChg chg="add del">
          <ac:chgData name="Nelly Kalinova" userId="526fe166e1564d3f" providerId="LiveId" clId="{FF682E09-E745-4AF0-AF3E-CA7C319BCE3C}" dt="2023-08-29T09:47:38.357" v="2309" actId="26606"/>
          <ac:cxnSpMkLst>
            <pc:docMk/>
            <pc:sldMk cId="1108211460" sldId="269"/>
            <ac:cxnSpMk id="17" creationId="{34B1208A-2172-4708-A3B7-24501DED6A25}"/>
          </ac:cxnSpMkLst>
        </pc:cxnChg>
      </pc:sldChg>
      <pc:sldChg chg="addSp delSp modSp new mod modClrScheme chgLayout">
        <pc:chgData name="Nelly Kalinova" userId="526fe166e1564d3f" providerId="LiveId" clId="{FF682E09-E745-4AF0-AF3E-CA7C319BCE3C}" dt="2023-08-29T09:46:10.523" v="2302"/>
        <pc:sldMkLst>
          <pc:docMk/>
          <pc:sldMk cId="3773814564" sldId="270"/>
        </pc:sldMkLst>
        <pc:spChg chg="del mod ord">
          <ac:chgData name="Nelly Kalinova" userId="526fe166e1564d3f" providerId="LiveId" clId="{FF682E09-E745-4AF0-AF3E-CA7C319BCE3C}" dt="2023-08-29T09:14:21.649" v="229" actId="700"/>
          <ac:spMkLst>
            <pc:docMk/>
            <pc:sldMk cId="3773814564" sldId="270"/>
            <ac:spMk id="2" creationId="{8DE42FF8-0D22-17B8-4136-AF7A8222B414}"/>
          </ac:spMkLst>
        </pc:spChg>
        <pc:spChg chg="del mod ord">
          <ac:chgData name="Nelly Kalinova" userId="526fe166e1564d3f" providerId="LiveId" clId="{FF682E09-E745-4AF0-AF3E-CA7C319BCE3C}" dt="2023-08-29T09:14:21.649" v="229" actId="700"/>
          <ac:spMkLst>
            <pc:docMk/>
            <pc:sldMk cId="3773814564" sldId="270"/>
            <ac:spMk id="3" creationId="{48F10D91-E819-7CC5-7B23-03916F284DAF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4" creationId="{204EFDBE-6D3F-5979-A9FF-2D10B0B531D0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5" creationId="{45D6AA7E-115C-D9DC-D346-F3B7752570E7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6" creationId="{0711D2A9-B7B9-5D01-0C97-08DF8F308298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7" creationId="{BE918AF7-F29E-B37C-6B60-B09C80F72510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8" creationId="{7C32488F-3538-A0C9-EB22-C46E73BA1936}"/>
          </ac:spMkLst>
        </pc:spChg>
      </pc:sldChg>
      <pc:sldChg chg="modSp new mod">
        <pc:chgData name="Nelly Kalinova" userId="526fe166e1564d3f" providerId="LiveId" clId="{FF682E09-E745-4AF0-AF3E-CA7C319BCE3C}" dt="2023-08-29T09:46:10.523" v="2302"/>
        <pc:sldMkLst>
          <pc:docMk/>
          <pc:sldMk cId="2924599896" sldId="271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2924599896" sldId="271"/>
            <ac:spMk id="2" creationId="{957A584D-08D1-06FB-AF08-EF9124DA3633}"/>
          </ac:spMkLst>
        </pc:spChg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2924599896" sldId="271"/>
            <ac:spMk id="3" creationId="{2AA9F792-BA51-3F5C-083E-DF69F92B7A06}"/>
          </ac:spMkLst>
        </pc:spChg>
      </pc:sldChg>
      <pc:sldChg chg="addSp delSp modSp new mod setBg setClrOvrMap">
        <pc:chgData name="Nelly Kalinova" userId="526fe166e1564d3f" providerId="LiveId" clId="{FF682E09-E745-4AF0-AF3E-CA7C319BCE3C}" dt="2023-08-29T09:47:10.605" v="2307" actId="26606"/>
        <pc:sldMkLst>
          <pc:docMk/>
          <pc:sldMk cId="2575689650" sldId="272"/>
        </pc:sldMkLst>
        <pc:spChg chg="mo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2" creationId="{D1AB4E8F-7D4C-3E52-5640-41F61F9BE2CB}"/>
          </ac:spMkLst>
        </pc:spChg>
        <pc:spChg chg="mo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3" creationId="{7287470F-116E-9910-7BD2-FD1B710FE231}"/>
          </ac:spMkLst>
        </pc:spChg>
        <pc:spChg chg="add del">
          <ac:chgData name="Nelly Kalinova" userId="526fe166e1564d3f" providerId="LiveId" clId="{FF682E09-E745-4AF0-AF3E-CA7C319BCE3C}" dt="2023-08-29T09:47:08.407" v="2304" actId="26606"/>
          <ac:spMkLst>
            <pc:docMk/>
            <pc:sldMk cId="2575689650" sldId="272"/>
            <ac:spMk id="8" creationId="{54F891EB-ED45-44C3-95D6-FFB2EC07FA10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9" creationId="{C6870151-9189-4C3A-8379-EF3D95827A0A}"/>
          </ac:spMkLst>
        </pc:spChg>
        <pc:spChg chg="add del">
          <ac:chgData name="Nelly Kalinova" userId="526fe166e1564d3f" providerId="LiveId" clId="{FF682E09-E745-4AF0-AF3E-CA7C319BCE3C}" dt="2023-08-29T09:47:08.407" v="2304" actId="26606"/>
          <ac:spMkLst>
            <pc:docMk/>
            <pc:sldMk cId="2575689650" sldId="272"/>
            <ac:spMk id="10" creationId="{2EA385B8-7C85-4CE0-AE3A-00EB627B3443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11" creationId="{123EA69C-102A-4DD0-9547-05DCD271D159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13" creationId="{6A862265-5CA3-4C40-8582-7534C3B03C2A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15" creationId="{600EF80B-0391-4082-9AF5-F15B091B4CE9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6" creationId="{D1598E19-BACC-4AD6-8E51-F08B186A0179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7" creationId="{E9E5E629-7060-41F9-8B50-02B2E85F7DF0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8" creationId="{D25C96AC-430B-4BAB-9678-040E0E2E8B0F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9" creationId="{88493448-FE74-4227-AC61-AF38A222783C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20" creationId="{1BDA5412-7A0F-451B-86FE-5B4B38E0588F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23" creationId="{3FBF03E8-C602-4192-9C52-F84B29FDCC88}"/>
          </ac:spMkLst>
        </pc:spChg>
        <pc:picChg chg="add">
          <ac:chgData name="Nelly Kalinova" userId="526fe166e1564d3f" providerId="LiveId" clId="{FF682E09-E745-4AF0-AF3E-CA7C319BCE3C}" dt="2023-08-29T09:47:10.605" v="2307" actId="26606"/>
          <ac:picMkLst>
            <pc:docMk/>
            <pc:sldMk cId="2575689650" sldId="272"/>
            <ac:picMk id="5" creationId="{D90CF2F9-B2D0-7646-6832-D2FF1170CC78}"/>
          </ac:picMkLst>
        </pc:picChg>
        <pc:picChg chg="add del">
          <ac:chgData name="Nelly Kalinova" userId="526fe166e1564d3f" providerId="LiveId" clId="{FF682E09-E745-4AF0-AF3E-CA7C319BCE3C}" dt="2023-08-29T09:47:08.407" v="2304" actId="26606"/>
          <ac:picMkLst>
            <pc:docMk/>
            <pc:sldMk cId="2575689650" sldId="272"/>
            <ac:picMk id="12" creationId="{3966FF80-2839-4E76-89D4-6DD764CF94E4}"/>
          </ac:picMkLst>
        </pc:picChg>
        <pc:picChg chg="add del">
          <ac:chgData name="Nelly Kalinova" userId="526fe166e1564d3f" providerId="LiveId" clId="{FF682E09-E745-4AF0-AF3E-CA7C319BCE3C}" dt="2023-08-29T09:47:08.407" v="2304" actId="26606"/>
          <ac:picMkLst>
            <pc:docMk/>
            <pc:sldMk cId="2575689650" sldId="272"/>
            <ac:picMk id="14" creationId="{A443967B-1EA3-4F4C-A6E7-53FA6BE70BAF}"/>
          </ac:picMkLst>
        </pc:picChg>
        <pc:picChg chg="add">
          <ac:chgData name="Nelly Kalinova" userId="526fe166e1564d3f" providerId="LiveId" clId="{FF682E09-E745-4AF0-AF3E-CA7C319BCE3C}" dt="2023-08-29T09:47:10.605" v="2307" actId="26606"/>
          <ac:picMkLst>
            <pc:docMk/>
            <pc:sldMk cId="2575689650" sldId="272"/>
            <ac:picMk id="22" creationId="{B7438D12-0AE8-484F-B876-9E855987DC56}"/>
          </ac:picMkLst>
        </pc:picChg>
      </pc:sldChg>
      <pc:sldChg chg="addSp delSp modSp new mod">
        <pc:chgData name="Nelly Kalinova" userId="526fe166e1564d3f" providerId="LiveId" clId="{FF682E09-E745-4AF0-AF3E-CA7C319BCE3C}" dt="2023-08-29T09:48:25.860" v="2319" actId="14100"/>
        <pc:sldMkLst>
          <pc:docMk/>
          <pc:sldMk cId="138857402" sldId="273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138857402" sldId="273"/>
            <ac:spMk id="2" creationId="{D6456E09-2535-4B3F-D42B-56685A9C8E7B}"/>
          </ac:spMkLst>
        </pc:spChg>
        <pc:spChg chg="mod">
          <ac:chgData name="Nelly Kalinova" userId="526fe166e1564d3f" providerId="LiveId" clId="{FF682E09-E745-4AF0-AF3E-CA7C319BCE3C}" dt="2023-08-29T09:48:25.860" v="2319" actId="14100"/>
          <ac:spMkLst>
            <pc:docMk/>
            <pc:sldMk cId="138857402" sldId="273"/>
            <ac:spMk id="3" creationId="{A2DD6AD6-66FD-D07F-B34C-99935E1FA74E}"/>
          </ac:spMkLst>
        </pc:spChg>
        <pc:spChg chg="add mod">
          <ac:chgData name="Nelly Kalinova" userId="526fe166e1564d3f" providerId="LiveId" clId="{FF682E09-E745-4AF0-AF3E-CA7C319BCE3C}" dt="2023-08-29T09:47:57.963" v="2315" actId="1076"/>
          <ac:spMkLst>
            <pc:docMk/>
            <pc:sldMk cId="138857402" sldId="273"/>
            <ac:spMk id="4" creationId="{FF6992F0-DB58-E8AD-1B7F-D1959F51FF0D}"/>
          </ac:spMkLst>
        </pc:spChg>
        <pc:spChg chg="add mod">
          <ac:chgData name="Nelly Kalinova" userId="526fe166e1564d3f" providerId="LiveId" clId="{FF682E09-E745-4AF0-AF3E-CA7C319BCE3C}" dt="2023-08-29T09:48:08.395" v="2316" actId="1076"/>
          <ac:spMkLst>
            <pc:docMk/>
            <pc:sldMk cId="138857402" sldId="273"/>
            <ac:spMk id="5" creationId="{8D62C00D-4540-AB95-377A-EA8EFD239CF8}"/>
          </ac:spMkLst>
        </pc:spChg>
        <pc:spChg chg="add mod">
          <ac:chgData name="Nelly Kalinova" userId="526fe166e1564d3f" providerId="LiveId" clId="{FF682E09-E745-4AF0-AF3E-CA7C319BCE3C}" dt="2023-08-29T09:48:20.625" v="2318" actId="1076"/>
          <ac:spMkLst>
            <pc:docMk/>
            <pc:sldMk cId="138857402" sldId="273"/>
            <ac:spMk id="6" creationId="{12A5E8E4-BFB6-9829-6C30-CA1BF2E12907}"/>
          </ac:spMkLst>
        </pc:spChg>
        <pc:spChg chg="add del mod">
          <ac:chgData name="Nelly Kalinova" userId="526fe166e1564d3f" providerId="LiveId" clId="{FF682E09-E745-4AF0-AF3E-CA7C319BCE3C}" dt="2023-08-29T09:31:51.219" v="2093"/>
          <ac:spMkLst>
            <pc:docMk/>
            <pc:sldMk cId="138857402" sldId="273"/>
            <ac:spMk id="7" creationId="{E9E55850-56C9-D922-CB10-240D4189A656}"/>
          </ac:spMkLst>
        </pc:spChg>
        <pc:spChg chg="add del mod">
          <ac:chgData name="Nelly Kalinova" userId="526fe166e1564d3f" providerId="LiveId" clId="{FF682E09-E745-4AF0-AF3E-CA7C319BCE3C}" dt="2023-08-29T09:31:51.219" v="2095"/>
          <ac:spMkLst>
            <pc:docMk/>
            <pc:sldMk cId="138857402" sldId="273"/>
            <ac:spMk id="8" creationId="{766DD593-0220-E20E-A010-4CC1D8799D46}"/>
          </ac:spMkLst>
        </pc:spChg>
        <pc:spChg chg="add del mod">
          <ac:chgData name="Nelly Kalinova" userId="526fe166e1564d3f" providerId="LiveId" clId="{FF682E09-E745-4AF0-AF3E-CA7C319BCE3C}" dt="2023-08-29T09:31:51.219" v="2097"/>
          <ac:spMkLst>
            <pc:docMk/>
            <pc:sldMk cId="138857402" sldId="273"/>
            <ac:spMk id="9" creationId="{47E9AEB4-FD87-6993-1B78-188FE44A8A81}"/>
          </ac:spMkLst>
        </pc:spChg>
        <pc:spChg chg="add del mod">
          <ac:chgData name="Nelly Kalinova" userId="526fe166e1564d3f" providerId="LiveId" clId="{FF682E09-E745-4AF0-AF3E-CA7C319BCE3C}" dt="2023-08-29T09:31:51.219" v="2099"/>
          <ac:spMkLst>
            <pc:docMk/>
            <pc:sldMk cId="138857402" sldId="273"/>
            <ac:spMk id="10" creationId="{83499A81-5675-C46E-5278-1D96524A3067}"/>
          </ac:spMkLst>
        </pc:spChg>
        <pc:spChg chg="add mod">
          <ac:chgData name="Nelly Kalinova" userId="526fe166e1564d3f" providerId="LiveId" clId="{FF682E09-E745-4AF0-AF3E-CA7C319BCE3C}" dt="2023-08-29T09:48:13.679" v="2317" actId="1076"/>
          <ac:spMkLst>
            <pc:docMk/>
            <pc:sldMk cId="138857402" sldId="273"/>
            <ac:spMk id="11" creationId="{B90BE953-0162-A7D7-FBD3-5560A587CB4F}"/>
          </ac:spMkLst>
        </pc:spChg>
      </pc:sldChg>
      <pc:sldMasterChg chg="modSldLayout">
        <pc:chgData name="Nelly Kalinova" userId="526fe166e1564d3f" providerId="LiveId" clId="{FF682E09-E745-4AF0-AF3E-CA7C319BCE3C}" dt="2023-08-29T09:36:24.074" v="2115"/>
        <pc:sldMasterMkLst>
          <pc:docMk/>
          <pc:sldMasterMk cId="1949627565" sldId="2147483678"/>
        </pc:sldMasterMkLst>
        <pc:sldLayoutChg chg="delSp">
          <pc:chgData name="Nelly Kalinova" userId="526fe166e1564d3f" providerId="LiveId" clId="{FF682E09-E745-4AF0-AF3E-CA7C319BCE3C}" dt="2023-08-29T09:36:24.074" v="2115"/>
          <pc:sldLayoutMkLst>
            <pc:docMk/>
            <pc:sldMasterMk cId="1949627565" sldId="2147483678"/>
            <pc:sldLayoutMk cId="289094763" sldId="2147483690"/>
          </pc:sldLayoutMkLst>
          <pc:cxnChg chg="del">
            <ac:chgData name="Nelly Kalinova" userId="526fe166e1564d3f" providerId="LiveId" clId="{FF682E09-E745-4AF0-AF3E-CA7C319BCE3C}" dt="2023-08-29T09:36:24.074" v="2115"/>
            <ac:cxnSpMkLst>
              <pc:docMk/>
              <pc:sldMasterMk cId="1949627565" sldId="2147483678"/>
              <pc:sldLayoutMk cId="289094763" sldId="2147483690"/>
              <ac:cxnSpMk id="18" creationId="{00000000-0000-0000-0000-000000000000}"/>
            </ac:cxnSpMkLst>
          </pc:cxnChg>
        </pc:sldLayoutChg>
      </pc:sldMasterChg>
    </pc:docChg>
  </pc:docChgLst>
  <pc:docChgLst>
    <pc:chgData name="Nelly Kalinova" userId="526fe166e1564d3f" providerId="LiveId" clId="{4C04EB16-3660-4F95-AACF-E7810700200C}"/>
    <pc:docChg chg="addSld modSld">
      <pc:chgData name="Nelly Kalinova" userId="526fe166e1564d3f" providerId="LiveId" clId="{4C04EB16-3660-4F95-AACF-E7810700200C}" dt="2023-08-28T20:55:49.108" v="108" actId="20577"/>
      <pc:docMkLst>
        <pc:docMk/>
      </pc:docMkLst>
      <pc:sldChg chg="modSp new mod">
        <pc:chgData name="Nelly Kalinova" userId="526fe166e1564d3f" providerId="LiveId" clId="{4C04EB16-3660-4F95-AACF-E7810700200C}" dt="2023-08-28T20:55:49.108" v="108" actId="20577"/>
        <pc:sldMkLst>
          <pc:docMk/>
          <pc:sldMk cId="710156159" sldId="268"/>
        </pc:sldMkLst>
        <pc:spChg chg="mod">
          <ac:chgData name="Nelly Kalinova" userId="526fe166e1564d3f" providerId="LiveId" clId="{4C04EB16-3660-4F95-AACF-E7810700200C}" dt="2023-08-28T20:55:27.783" v="10" actId="20577"/>
          <ac:spMkLst>
            <pc:docMk/>
            <pc:sldMk cId="710156159" sldId="268"/>
            <ac:spMk id="2" creationId="{9FEA9AD8-5C7E-5B29-1105-3E9FDFED53A2}"/>
          </ac:spMkLst>
        </pc:spChg>
        <pc:spChg chg="mod">
          <ac:chgData name="Nelly Kalinova" userId="526fe166e1564d3f" providerId="LiveId" clId="{4C04EB16-3660-4F95-AACF-E7810700200C}" dt="2023-08-28T20:55:49.108" v="108" actId="20577"/>
          <ac:spMkLst>
            <pc:docMk/>
            <pc:sldMk cId="710156159" sldId="268"/>
            <ac:spMk id="3" creationId="{4538CD3E-1AF2-A19D-56AD-86C2DECE902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DF4C46-4AA5-4AA1-98FF-18781B8F159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5_2" csCatId="accent5" phldr="1"/>
      <dgm:spPr/>
      <dgm:t>
        <a:bodyPr/>
        <a:lstStyle/>
        <a:p>
          <a:endParaRPr lang="en-US"/>
        </a:p>
      </dgm:t>
    </dgm:pt>
    <dgm:pt modelId="{70DA0325-8DE9-402D-BF10-D8DE979EC7E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Dvě otevřená setkání</a:t>
          </a:r>
          <a:endParaRPr lang="en-US"/>
        </a:p>
      </dgm:t>
    </dgm:pt>
    <dgm:pt modelId="{56791084-C385-444B-8C5D-C136E9409A8C}" type="parTrans" cxnId="{B4AB96C3-0913-4CFB-8BD9-74E3A04BE864}">
      <dgm:prSet/>
      <dgm:spPr/>
      <dgm:t>
        <a:bodyPr/>
        <a:lstStyle/>
        <a:p>
          <a:endParaRPr lang="en-US"/>
        </a:p>
      </dgm:t>
    </dgm:pt>
    <dgm:pt modelId="{C1D0D353-06E5-4AE0-ADEE-56F9F7E81F97}" type="sibTrans" cxnId="{B4AB96C3-0913-4CFB-8BD9-74E3A04BE86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FC51A9B-6664-4ABC-BDB8-7C33C0EC3F3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Sedm terapeutických skupin </a:t>
          </a:r>
          <a:endParaRPr lang="en-US"/>
        </a:p>
      </dgm:t>
    </dgm:pt>
    <dgm:pt modelId="{4D2400DB-CD28-4CD9-8E77-16250F33DC38}" type="parTrans" cxnId="{EF5426B6-F671-45E3-811C-11F0579367B7}">
      <dgm:prSet/>
      <dgm:spPr/>
      <dgm:t>
        <a:bodyPr/>
        <a:lstStyle/>
        <a:p>
          <a:endParaRPr lang="en-US"/>
        </a:p>
      </dgm:t>
    </dgm:pt>
    <dgm:pt modelId="{4C158786-C801-4AEB-9F98-7D638D451706}" type="sibTrans" cxnId="{EF5426B6-F671-45E3-811C-11F0579367B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0EF7EC-0FCE-49CD-B774-7771C6CD996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Pravidla setkávání</a:t>
          </a:r>
          <a:endParaRPr lang="en-US"/>
        </a:p>
      </dgm:t>
    </dgm:pt>
    <dgm:pt modelId="{88CE1043-846E-45C4-983C-FBD8F79E20A6}" type="parTrans" cxnId="{1ED68CAB-496D-4B25-B12A-81D53D8D1BCD}">
      <dgm:prSet/>
      <dgm:spPr/>
      <dgm:t>
        <a:bodyPr/>
        <a:lstStyle/>
        <a:p>
          <a:endParaRPr lang="en-US"/>
        </a:p>
      </dgm:t>
    </dgm:pt>
    <dgm:pt modelId="{0141A4AE-6B6E-4555-B511-0741AF984D98}" type="sibTrans" cxnId="{1ED68CAB-496D-4B25-B12A-81D53D8D1BCD}">
      <dgm:prSet/>
      <dgm:spPr/>
      <dgm:t>
        <a:bodyPr/>
        <a:lstStyle/>
        <a:p>
          <a:endParaRPr lang="en-US"/>
        </a:p>
      </dgm:t>
    </dgm:pt>
    <dgm:pt modelId="{DFE3DEE1-E669-4B07-B7CF-C30F86DB650B}" type="pres">
      <dgm:prSet presAssocID="{62DF4C46-4AA5-4AA1-98FF-18781B8F159C}" presName="root" presStyleCnt="0">
        <dgm:presLayoutVars>
          <dgm:dir/>
          <dgm:resizeHandles val="exact"/>
        </dgm:presLayoutVars>
      </dgm:prSet>
      <dgm:spPr/>
    </dgm:pt>
    <dgm:pt modelId="{79E9A8A9-91E6-49D5-B156-1D888996EE6E}" type="pres">
      <dgm:prSet presAssocID="{62DF4C46-4AA5-4AA1-98FF-18781B8F159C}" presName="container" presStyleCnt="0">
        <dgm:presLayoutVars>
          <dgm:dir/>
          <dgm:resizeHandles val="exact"/>
        </dgm:presLayoutVars>
      </dgm:prSet>
      <dgm:spPr/>
    </dgm:pt>
    <dgm:pt modelId="{B9AF09AD-AEF9-4AFA-BDF1-A257D725FEEF}" type="pres">
      <dgm:prSet presAssocID="{70DA0325-8DE9-402D-BF10-D8DE979EC7E3}" presName="compNode" presStyleCnt="0"/>
      <dgm:spPr/>
    </dgm:pt>
    <dgm:pt modelId="{BBC75CB2-4A26-40A4-8EBD-93476B24A4AB}" type="pres">
      <dgm:prSet presAssocID="{70DA0325-8DE9-402D-BF10-D8DE979EC7E3}" presName="iconBgRect" presStyleLbl="bgShp" presStyleIdx="0" presStyleCnt="3"/>
      <dgm:spPr/>
    </dgm:pt>
    <dgm:pt modelId="{75B46AA4-8045-45D0-A12F-E88021BFA6E5}" type="pres">
      <dgm:prSet presAssocID="{70DA0325-8DE9-402D-BF10-D8DE979EC7E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ůzka"/>
        </a:ext>
      </dgm:extLst>
    </dgm:pt>
    <dgm:pt modelId="{76E158F2-0A0F-44C6-88A8-1D64D94F4856}" type="pres">
      <dgm:prSet presAssocID="{70DA0325-8DE9-402D-BF10-D8DE979EC7E3}" presName="spaceRect" presStyleCnt="0"/>
      <dgm:spPr/>
    </dgm:pt>
    <dgm:pt modelId="{AF1AE278-C962-4978-9763-47C995861EA4}" type="pres">
      <dgm:prSet presAssocID="{70DA0325-8DE9-402D-BF10-D8DE979EC7E3}" presName="textRect" presStyleLbl="revTx" presStyleIdx="0" presStyleCnt="3">
        <dgm:presLayoutVars>
          <dgm:chMax val="1"/>
          <dgm:chPref val="1"/>
        </dgm:presLayoutVars>
      </dgm:prSet>
      <dgm:spPr/>
    </dgm:pt>
    <dgm:pt modelId="{995160F4-1E13-4B2D-BDAE-F5683069DF98}" type="pres">
      <dgm:prSet presAssocID="{C1D0D353-06E5-4AE0-ADEE-56F9F7E81F97}" presName="sibTrans" presStyleLbl="sibTrans2D1" presStyleIdx="0" presStyleCnt="0"/>
      <dgm:spPr/>
    </dgm:pt>
    <dgm:pt modelId="{437DD1CD-A063-4210-9219-3502A06C09CA}" type="pres">
      <dgm:prSet presAssocID="{BFC51A9B-6664-4ABC-BDB8-7C33C0EC3F39}" presName="compNode" presStyleCnt="0"/>
      <dgm:spPr/>
    </dgm:pt>
    <dgm:pt modelId="{9A2F9267-7A6A-4AF9-A745-40FCDB9EA6C7}" type="pres">
      <dgm:prSet presAssocID="{BFC51A9B-6664-4ABC-BDB8-7C33C0EC3F39}" presName="iconBgRect" presStyleLbl="bgShp" presStyleIdx="1" presStyleCnt="3"/>
      <dgm:spPr/>
    </dgm:pt>
    <dgm:pt modelId="{1629232E-5DEF-41A9-80C3-D656F7474138}" type="pres">
      <dgm:prSet presAssocID="{BFC51A9B-6664-4ABC-BDB8-7C33C0EC3F3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é"/>
        </a:ext>
      </dgm:extLst>
    </dgm:pt>
    <dgm:pt modelId="{7B044F3F-C026-490E-A76D-871ADB49C538}" type="pres">
      <dgm:prSet presAssocID="{BFC51A9B-6664-4ABC-BDB8-7C33C0EC3F39}" presName="spaceRect" presStyleCnt="0"/>
      <dgm:spPr/>
    </dgm:pt>
    <dgm:pt modelId="{8A5A0507-0F68-4B8E-B5A1-1F836E67632B}" type="pres">
      <dgm:prSet presAssocID="{BFC51A9B-6664-4ABC-BDB8-7C33C0EC3F39}" presName="textRect" presStyleLbl="revTx" presStyleIdx="1" presStyleCnt="3">
        <dgm:presLayoutVars>
          <dgm:chMax val="1"/>
          <dgm:chPref val="1"/>
        </dgm:presLayoutVars>
      </dgm:prSet>
      <dgm:spPr/>
    </dgm:pt>
    <dgm:pt modelId="{EAB66D85-5184-406E-A08D-96AA667219EB}" type="pres">
      <dgm:prSet presAssocID="{4C158786-C801-4AEB-9F98-7D638D451706}" presName="sibTrans" presStyleLbl="sibTrans2D1" presStyleIdx="0" presStyleCnt="0"/>
      <dgm:spPr/>
    </dgm:pt>
    <dgm:pt modelId="{7E7E194D-BBD7-4F0E-A447-079DC2267D6C}" type="pres">
      <dgm:prSet presAssocID="{8F0EF7EC-0FCE-49CD-B774-7771C6CD996D}" presName="compNode" presStyleCnt="0"/>
      <dgm:spPr/>
    </dgm:pt>
    <dgm:pt modelId="{8A9C87E3-58D0-4AC6-B7D4-ADEEE1E63756}" type="pres">
      <dgm:prSet presAssocID="{8F0EF7EC-0FCE-49CD-B774-7771C6CD996D}" presName="iconBgRect" presStyleLbl="bgShp" presStyleIdx="2" presStyleCnt="3"/>
      <dgm:spPr/>
    </dgm:pt>
    <dgm:pt modelId="{29752513-4C9D-414F-A238-93657C0185A8}" type="pres">
      <dgm:prSet presAssocID="{8F0EF7EC-0FCE-49CD-B774-7771C6CD996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1AE6BE32-6310-417F-8276-331B541A28CD}" type="pres">
      <dgm:prSet presAssocID="{8F0EF7EC-0FCE-49CD-B774-7771C6CD996D}" presName="spaceRect" presStyleCnt="0"/>
      <dgm:spPr/>
    </dgm:pt>
    <dgm:pt modelId="{1D8B3674-2142-4108-BD91-4D72DCDC3C7E}" type="pres">
      <dgm:prSet presAssocID="{8F0EF7EC-0FCE-49CD-B774-7771C6CD996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C0BDE0B-A4A3-4605-8C7A-7AF67EB76886}" type="presOf" srcId="{62DF4C46-4AA5-4AA1-98FF-18781B8F159C}" destId="{DFE3DEE1-E669-4B07-B7CF-C30F86DB650B}" srcOrd="0" destOrd="0" presId="urn:microsoft.com/office/officeart/2018/2/layout/IconCircleList"/>
    <dgm:cxn modelId="{B3DCAC0E-6F3F-4060-8BAC-CCB2A13503DC}" type="presOf" srcId="{BFC51A9B-6664-4ABC-BDB8-7C33C0EC3F39}" destId="{8A5A0507-0F68-4B8E-B5A1-1F836E67632B}" srcOrd="0" destOrd="0" presId="urn:microsoft.com/office/officeart/2018/2/layout/IconCircleList"/>
    <dgm:cxn modelId="{52EEDD43-5165-48BD-9D96-C806EAADB31C}" type="presOf" srcId="{C1D0D353-06E5-4AE0-ADEE-56F9F7E81F97}" destId="{995160F4-1E13-4B2D-BDAE-F5683069DF98}" srcOrd="0" destOrd="0" presId="urn:microsoft.com/office/officeart/2018/2/layout/IconCircleList"/>
    <dgm:cxn modelId="{D214C25C-A021-4C1C-84DD-205AB8E95A30}" type="presOf" srcId="{4C158786-C801-4AEB-9F98-7D638D451706}" destId="{EAB66D85-5184-406E-A08D-96AA667219EB}" srcOrd="0" destOrd="0" presId="urn:microsoft.com/office/officeart/2018/2/layout/IconCircleList"/>
    <dgm:cxn modelId="{0F207C5F-4443-498D-8E48-6DB6C0AA9DC3}" type="presOf" srcId="{8F0EF7EC-0FCE-49CD-B774-7771C6CD996D}" destId="{1D8B3674-2142-4108-BD91-4D72DCDC3C7E}" srcOrd="0" destOrd="0" presId="urn:microsoft.com/office/officeart/2018/2/layout/IconCircleList"/>
    <dgm:cxn modelId="{1ED68CAB-496D-4B25-B12A-81D53D8D1BCD}" srcId="{62DF4C46-4AA5-4AA1-98FF-18781B8F159C}" destId="{8F0EF7EC-0FCE-49CD-B774-7771C6CD996D}" srcOrd="2" destOrd="0" parTransId="{88CE1043-846E-45C4-983C-FBD8F79E20A6}" sibTransId="{0141A4AE-6B6E-4555-B511-0741AF984D98}"/>
    <dgm:cxn modelId="{EF5426B6-F671-45E3-811C-11F0579367B7}" srcId="{62DF4C46-4AA5-4AA1-98FF-18781B8F159C}" destId="{BFC51A9B-6664-4ABC-BDB8-7C33C0EC3F39}" srcOrd="1" destOrd="0" parTransId="{4D2400DB-CD28-4CD9-8E77-16250F33DC38}" sibTransId="{4C158786-C801-4AEB-9F98-7D638D451706}"/>
    <dgm:cxn modelId="{B4AB96C3-0913-4CFB-8BD9-74E3A04BE864}" srcId="{62DF4C46-4AA5-4AA1-98FF-18781B8F159C}" destId="{70DA0325-8DE9-402D-BF10-D8DE979EC7E3}" srcOrd="0" destOrd="0" parTransId="{56791084-C385-444B-8C5D-C136E9409A8C}" sibTransId="{C1D0D353-06E5-4AE0-ADEE-56F9F7E81F97}"/>
    <dgm:cxn modelId="{F1EE98C7-747A-4673-A37E-D0857A0E2BF4}" type="presOf" srcId="{70DA0325-8DE9-402D-BF10-D8DE979EC7E3}" destId="{AF1AE278-C962-4978-9763-47C995861EA4}" srcOrd="0" destOrd="0" presId="urn:microsoft.com/office/officeart/2018/2/layout/IconCircleList"/>
    <dgm:cxn modelId="{E05B7635-C9A8-4825-8F76-D0759C12773D}" type="presParOf" srcId="{DFE3DEE1-E669-4B07-B7CF-C30F86DB650B}" destId="{79E9A8A9-91E6-49D5-B156-1D888996EE6E}" srcOrd="0" destOrd="0" presId="urn:microsoft.com/office/officeart/2018/2/layout/IconCircleList"/>
    <dgm:cxn modelId="{DFDEEE84-576C-44EF-94A2-8398427437FF}" type="presParOf" srcId="{79E9A8A9-91E6-49D5-B156-1D888996EE6E}" destId="{B9AF09AD-AEF9-4AFA-BDF1-A257D725FEEF}" srcOrd="0" destOrd="0" presId="urn:microsoft.com/office/officeart/2018/2/layout/IconCircleList"/>
    <dgm:cxn modelId="{0A3B656C-BB9C-4922-9855-EBC41951A00A}" type="presParOf" srcId="{B9AF09AD-AEF9-4AFA-BDF1-A257D725FEEF}" destId="{BBC75CB2-4A26-40A4-8EBD-93476B24A4AB}" srcOrd="0" destOrd="0" presId="urn:microsoft.com/office/officeart/2018/2/layout/IconCircleList"/>
    <dgm:cxn modelId="{DA4848BA-798E-4358-BBD2-31245B57B98A}" type="presParOf" srcId="{B9AF09AD-AEF9-4AFA-BDF1-A257D725FEEF}" destId="{75B46AA4-8045-45D0-A12F-E88021BFA6E5}" srcOrd="1" destOrd="0" presId="urn:microsoft.com/office/officeart/2018/2/layout/IconCircleList"/>
    <dgm:cxn modelId="{00806647-BCD1-4F75-906B-E365572D8D1C}" type="presParOf" srcId="{B9AF09AD-AEF9-4AFA-BDF1-A257D725FEEF}" destId="{76E158F2-0A0F-44C6-88A8-1D64D94F4856}" srcOrd="2" destOrd="0" presId="urn:microsoft.com/office/officeart/2018/2/layout/IconCircleList"/>
    <dgm:cxn modelId="{864BD1DD-C92A-4C26-A2F5-222B6CB938E9}" type="presParOf" srcId="{B9AF09AD-AEF9-4AFA-BDF1-A257D725FEEF}" destId="{AF1AE278-C962-4978-9763-47C995861EA4}" srcOrd="3" destOrd="0" presId="urn:microsoft.com/office/officeart/2018/2/layout/IconCircleList"/>
    <dgm:cxn modelId="{988E5EEC-E67E-4CE6-86B0-F3F907666C88}" type="presParOf" srcId="{79E9A8A9-91E6-49D5-B156-1D888996EE6E}" destId="{995160F4-1E13-4B2D-BDAE-F5683069DF98}" srcOrd="1" destOrd="0" presId="urn:microsoft.com/office/officeart/2018/2/layout/IconCircleList"/>
    <dgm:cxn modelId="{CC5257D1-A16B-40DA-B536-45BB67E753AA}" type="presParOf" srcId="{79E9A8A9-91E6-49D5-B156-1D888996EE6E}" destId="{437DD1CD-A063-4210-9219-3502A06C09CA}" srcOrd="2" destOrd="0" presId="urn:microsoft.com/office/officeart/2018/2/layout/IconCircleList"/>
    <dgm:cxn modelId="{3F4629A3-2361-44A1-9F26-14E66F480CA7}" type="presParOf" srcId="{437DD1CD-A063-4210-9219-3502A06C09CA}" destId="{9A2F9267-7A6A-4AF9-A745-40FCDB9EA6C7}" srcOrd="0" destOrd="0" presId="urn:microsoft.com/office/officeart/2018/2/layout/IconCircleList"/>
    <dgm:cxn modelId="{42BFDB4D-40DA-4A74-A03A-95081D083725}" type="presParOf" srcId="{437DD1CD-A063-4210-9219-3502A06C09CA}" destId="{1629232E-5DEF-41A9-80C3-D656F7474138}" srcOrd="1" destOrd="0" presId="urn:microsoft.com/office/officeart/2018/2/layout/IconCircleList"/>
    <dgm:cxn modelId="{BC5091B5-3898-4DF1-A2BA-F2FD7CE77350}" type="presParOf" srcId="{437DD1CD-A063-4210-9219-3502A06C09CA}" destId="{7B044F3F-C026-490E-A76D-871ADB49C538}" srcOrd="2" destOrd="0" presId="urn:microsoft.com/office/officeart/2018/2/layout/IconCircleList"/>
    <dgm:cxn modelId="{9F0B7839-5C02-4A16-B215-6689EC6CA366}" type="presParOf" srcId="{437DD1CD-A063-4210-9219-3502A06C09CA}" destId="{8A5A0507-0F68-4B8E-B5A1-1F836E67632B}" srcOrd="3" destOrd="0" presId="urn:microsoft.com/office/officeart/2018/2/layout/IconCircleList"/>
    <dgm:cxn modelId="{19BE96B0-CDB9-431E-B5BD-962ADBF19E64}" type="presParOf" srcId="{79E9A8A9-91E6-49D5-B156-1D888996EE6E}" destId="{EAB66D85-5184-406E-A08D-96AA667219EB}" srcOrd="3" destOrd="0" presId="urn:microsoft.com/office/officeart/2018/2/layout/IconCircleList"/>
    <dgm:cxn modelId="{77B66AF4-0ABE-4821-9E1D-53C08EFE2E0D}" type="presParOf" srcId="{79E9A8A9-91E6-49D5-B156-1D888996EE6E}" destId="{7E7E194D-BBD7-4F0E-A447-079DC2267D6C}" srcOrd="4" destOrd="0" presId="urn:microsoft.com/office/officeart/2018/2/layout/IconCircleList"/>
    <dgm:cxn modelId="{FDBB165D-82FB-44A0-8D8C-DD19F365A4E4}" type="presParOf" srcId="{7E7E194D-BBD7-4F0E-A447-079DC2267D6C}" destId="{8A9C87E3-58D0-4AC6-B7D4-ADEEE1E63756}" srcOrd="0" destOrd="0" presId="urn:microsoft.com/office/officeart/2018/2/layout/IconCircleList"/>
    <dgm:cxn modelId="{EB4A0C4F-52D0-470C-B585-DC5002E01FD8}" type="presParOf" srcId="{7E7E194D-BBD7-4F0E-A447-079DC2267D6C}" destId="{29752513-4C9D-414F-A238-93657C0185A8}" srcOrd="1" destOrd="0" presId="urn:microsoft.com/office/officeart/2018/2/layout/IconCircleList"/>
    <dgm:cxn modelId="{A211485E-2134-4C91-954B-09A3F07F3973}" type="presParOf" srcId="{7E7E194D-BBD7-4F0E-A447-079DC2267D6C}" destId="{1AE6BE32-6310-417F-8276-331B541A28CD}" srcOrd="2" destOrd="0" presId="urn:microsoft.com/office/officeart/2018/2/layout/IconCircleList"/>
    <dgm:cxn modelId="{5C0EA70E-16DF-4E81-9F46-AF46A1D87536}" type="presParOf" srcId="{7E7E194D-BBD7-4F0E-A447-079DC2267D6C}" destId="{1D8B3674-2142-4108-BD91-4D72DCDC3C7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EBE79A-7198-4FD1-A512-6CDC08DE458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44103EA-D616-4ED5-A312-4D7DF5D64332}">
      <dgm:prSet/>
      <dgm:spPr/>
      <dgm:t>
        <a:bodyPr/>
        <a:lstStyle/>
        <a:p>
          <a:r>
            <a:rPr lang="cs-CZ"/>
            <a:t>HLAVNÍ CÍL: BUDOVAT ŽIVOT, KTERÝ STOJÍ ZA TO ŽÍT.</a:t>
          </a:r>
          <a:endParaRPr lang="en-US"/>
        </a:p>
      </dgm:t>
    </dgm:pt>
    <dgm:pt modelId="{1ABC47A5-C566-4A50-9DFE-E053CF6433A2}" type="parTrans" cxnId="{E2278EDC-0389-4B72-ABCA-CCF5AB717665}">
      <dgm:prSet/>
      <dgm:spPr/>
      <dgm:t>
        <a:bodyPr/>
        <a:lstStyle/>
        <a:p>
          <a:endParaRPr lang="en-US"/>
        </a:p>
      </dgm:t>
    </dgm:pt>
    <dgm:pt modelId="{5AE8E295-B8DF-4448-93A8-320AFB0B1F4B}" type="sibTrans" cxnId="{E2278EDC-0389-4B72-ABCA-CCF5AB717665}">
      <dgm:prSet/>
      <dgm:spPr/>
      <dgm:t>
        <a:bodyPr/>
        <a:lstStyle/>
        <a:p>
          <a:endParaRPr lang="en-US"/>
        </a:p>
      </dgm:t>
    </dgm:pt>
    <dgm:pt modelId="{680C10A3-D507-4A4A-A20C-02C4A048285D}">
      <dgm:prSet/>
      <dgm:spPr/>
      <dgm:t>
        <a:bodyPr/>
        <a:lstStyle/>
        <a:p>
          <a:r>
            <a:rPr lang="cs-CZ"/>
            <a:t>Naučit se, jak změnit chování, emoce a myšlenky, které způsobují v životě problémy, trápení, stres a úzkost</a:t>
          </a:r>
          <a:endParaRPr lang="en-US"/>
        </a:p>
      </dgm:t>
    </dgm:pt>
    <dgm:pt modelId="{852F3177-6A80-4F18-892F-A6488986D19D}" type="parTrans" cxnId="{A1E2CB4B-6848-4976-A1AB-D564AED8DFE9}">
      <dgm:prSet/>
      <dgm:spPr/>
      <dgm:t>
        <a:bodyPr/>
        <a:lstStyle/>
        <a:p>
          <a:endParaRPr lang="en-US"/>
        </a:p>
      </dgm:t>
    </dgm:pt>
    <dgm:pt modelId="{4998ECA9-261E-4883-9FBC-EC4DA4CE8997}" type="sibTrans" cxnId="{A1E2CB4B-6848-4976-A1AB-D564AED8DFE9}">
      <dgm:prSet/>
      <dgm:spPr/>
      <dgm:t>
        <a:bodyPr/>
        <a:lstStyle/>
        <a:p>
          <a:endParaRPr lang="en-US"/>
        </a:p>
      </dgm:t>
    </dgm:pt>
    <dgm:pt modelId="{DCCF6C74-5321-4C47-A7F8-BED8DC4CFF60}" type="pres">
      <dgm:prSet presAssocID="{E9EBE79A-7198-4FD1-A512-6CDC08DE458C}" presName="root" presStyleCnt="0">
        <dgm:presLayoutVars>
          <dgm:dir/>
          <dgm:resizeHandles val="exact"/>
        </dgm:presLayoutVars>
      </dgm:prSet>
      <dgm:spPr/>
    </dgm:pt>
    <dgm:pt modelId="{65455E22-9934-49AD-A166-E63DC9A55254}" type="pres">
      <dgm:prSet presAssocID="{344103EA-D616-4ED5-A312-4D7DF5D64332}" presName="compNode" presStyleCnt="0"/>
      <dgm:spPr/>
    </dgm:pt>
    <dgm:pt modelId="{21EF52F8-6006-42D9-9DE3-99DA1B731C30}" type="pres">
      <dgm:prSet presAssocID="{344103EA-D616-4ED5-A312-4D7DF5D64332}" presName="bgRect" presStyleLbl="bgShp" presStyleIdx="0" presStyleCnt="2"/>
      <dgm:spPr/>
    </dgm:pt>
    <dgm:pt modelId="{3B199573-AFC4-4FF2-B162-0EAC63CE8C84}" type="pres">
      <dgm:prSet presAssocID="{344103EA-D616-4ED5-A312-4D7DF5D6433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9F9793C6-3FBD-49A7-B291-98E4BB511B83}" type="pres">
      <dgm:prSet presAssocID="{344103EA-D616-4ED5-A312-4D7DF5D64332}" presName="spaceRect" presStyleCnt="0"/>
      <dgm:spPr/>
    </dgm:pt>
    <dgm:pt modelId="{9FE67866-8CB5-476F-8371-AF99C54DD889}" type="pres">
      <dgm:prSet presAssocID="{344103EA-D616-4ED5-A312-4D7DF5D64332}" presName="parTx" presStyleLbl="revTx" presStyleIdx="0" presStyleCnt="2">
        <dgm:presLayoutVars>
          <dgm:chMax val="0"/>
          <dgm:chPref val="0"/>
        </dgm:presLayoutVars>
      </dgm:prSet>
      <dgm:spPr/>
    </dgm:pt>
    <dgm:pt modelId="{A095B084-8704-4E1A-8D81-66426CC5E659}" type="pres">
      <dgm:prSet presAssocID="{5AE8E295-B8DF-4448-93A8-320AFB0B1F4B}" presName="sibTrans" presStyleCnt="0"/>
      <dgm:spPr/>
    </dgm:pt>
    <dgm:pt modelId="{6E2537AA-F369-4B7E-8C30-2FCED5EBF1B4}" type="pres">
      <dgm:prSet presAssocID="{680C10A3-D507-4A4A-A20C-02C4A048285D}" presName="compNode" presStyleCnt="0"/>
      <dgm:spPr/>
    </dgm:pt>
    <dgm:pt modelId="{2FDB7556-60B9-46FF-A1E8-A8D7205F2096}" type="pres">
      <dgm:prSet presAssocID="{680C10A3-D507-4A4A-A20C-02C4A048285D}" presName="bgRect" presStyleLbl="bgShp" presStyleIdx="1" presStyleCnt="2"/>
      <dgm:spPr/>
    </dgm:pt>
    <dgm:pt modelId="{F833339F-E39E-42E6-BBF3-7359C794D3EE}" type="pres">
      <dgm:prSet presAssocID="{680C10A3-D507-4A4A-A20C-02C4A048285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B50766EE-4D80-49CE-B93C-270B9B9A2DF2}" type="pres">
      <dgm:prSet presAssocID="{680C10A3-D507-4A4A-A20C-02C4A048285D}" presName="spaceRect" presStyleCnt="0"/>
      <dgm:spPr/>
    </dgm:pt>
    <dgm:pt modelId="{F77F0EFC-DC86-439C-B84C-97192BBABE07}" type="pres">
      <dgm:prSet presAssocID="{680C10A3-D507-4A4A-A20C-02C4A048285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AAA4C12-39E6-4E59-B066-279F1B12EB66}" type="presOf" srcId="{344103EA-D616-4ED5-A312-4D7DF5D64332}" destId="{9FE67866-8CB5-476F-8371-AF99C54DD889}" srcOrd="0" destOrd="0" presId="urn:microsoft.com/office/officeart/2018/2/layout/IconVerticalSolidList"/>
    <dgm:cxn modelId="{6FE5F61B-4107-4A96-9ABC-FD790B2AB5F4}" type="presOf" srcId="{E9EBE79A-7198-4FD1-A512-6CDC08DE458C}" destId="{DCCF6C74-5321-4C47-A7F8-BED8DC4CFF60}" srcOrd="0" destOrd="0" presId="urn:microsoft.com/office/officeart/2018/2/layout/IconVerticalSolidList"/>
    <dgm:cxn modelId="{A1E2CB4B-6848-4976-A1AB-D564AED8DFE9}" srcId="{E9EBE79A-7198-4FD1-A512-6CDC08DE458C}" destId="{680C10A3-D507-4A4A-A20C-02C4A048285D}" srcOrd="1" destOrd="0" parTransId="{852F3177-6A80-4F18-892F-A6488986D19D}" sibTransId="{4998ECA9-261E-4883-9FBC-EC4DA4CE8997}"/>
    <dgm:cxn modelId="{A379566B-B51B-42CD-86ED-92A71267B5EA}" type="presOf" srcId="{680C10A3-D507-4A4A-A20C-02C4A048285D}" destId="{F77F0EFC-DC86-439C-B84C-97192BBABE07}" srcOrd="0" destOrd="0" presId="urn:microsoft.com/office/officeart/2018/2/layout/IconVerticalSolidList"/>
    <dgm:cxn modelId="{E2278EDC-0389-4B72-ABCA-CCF5AB717665}" srcId="{E9EBE79A-7198-4FD1-A512-6CDC08DE458C}" destId="{344103EA-D616-4ED5-A312-4D7DF5D64332}" srcOrd="0" destOrd="0" parTransId="{1ABC47A5-C566-4A50-9DFE-E053CF6433A2}" sibTransId="{5AE8E295-B8DF-4448-93A8-320AFB0B1F4B}"/>
    <dgm:cxn modelId="{0DE10049-1434-40C9-8496-778E569342DF}" type="presParOf" srcId="{DCCF6C74-5321-4C47-A7F8-BED8DC4CFF60}" destId="{65455E22-9934-49AD-A166-E63DC9A55254}" srcOrd="0" destOrd="0" presId="urn:microsoft.com/office/officeart/2018/2/layout/IconVerticalSolidList"/>
    <dgm:cxn modelId="{6FDEE51D-EE32-4360-8380-126CFAAB810A}" type="presParOf" srcId="{65455E22-9934-49AD-A166-E63DC9A55254}" destId="{21EF52F8-6006-42D9-9DE3-99DA1B731C30}" srcOrd="0" destOrd="0" presId="urn:microsoft.com/office/officeart/2018/2/layout/IconVerticalSolidList"/>
    <dgm:cxn modelId="{F94685FE-1AC6-4653-A4AE-7CD3FBF3AFC0}" type="presParOf" srcId="{65455E22-9934-49AD-A166-E63DC9A55254}" destId="{3B199573-AFC4-4FF2-B162-0EAC63CE8C84}" srcOrd="1" destOrd="0" presId="urn:microsoft.com/office/officeart/2018/2/layout/IconVerticalSolidList"/>
    <dgm:cxn modelId="{96DF3D46-2962-4604-AC88-83B640035AA0}" type="presParOf" srcId="{65455E22-9934-49AD-A166-E63DC9A55254}" destId="{9F9793C6-3FBD-49A7-B291-98E4BB511B83}" srcOrd="2" destOrd="0" presId="urn:microsoft.com/office/officeart/2018/2/layout/IconVerticalSolidList"/>
    <dgm:cxn modelId="{5F54902C-1645-4767-B179-CDE9B41CB8AD}" type="presParOf" srcId="{65455E22-9934-49AD-A166-E63DC9A55254}" destId="{9FE67866-8CB5-476F-8371-AF99C54DD889}" srcOrd="3" destOrd="0" presId="urn:microsoft.com/office/officeart/2018/2/layout/IconVerticalSolidList"/>
    <dgm:cxn modelId="{855E4D6E-24A5-4AF7-803C-5C28BAF25EAF}" type="presParOf" srcId="{DCCF6C74-5321-4C47-A7F8-BED8DC4CFF60}" destId="{A095B084-8704-4E1A-8D81-66426CC5E659}" srcOrd="1" destOrd="0" presId="urn:microsoft.com/office/officeart/2018/2/layout/IconVerticalSolidList"/>
    <dgm:cxn modelId="{3959D984-04D5-4A5B-92A7-823C47AD2F69}" type="presParOf" srcId="{DCCF6C74-5321-4C47-A7F8-BED8DC4CFF60}" destId="{6E2537AA-F369-4B7E-8C30-2FCED5EBF1B4}" srcOrd="2" destOrd="0" presId="urn:microsoft.com/office/officeart/2018/2/layout/IconVerticalSolidList"/>
    <dgm:cxn modelId="{4D23D3D0-A30D-4D74-86B0-6660273D51CA}" type="presParOf" srcId="{6E2537AA-F369-4B7E-8C30-2FCED5EBF1B4}" destId="{2FDB7556-60B9-46FF-A1E8-A8D7205F2096}" srcOrd="0" destOrd="0" presId="urn:microsoft.com/office/officeart/2018/2/layout/IconVerticalSolidList"/>
    <dgm:cxn modelId="{67C1210C-C556-4FEF-A74A-8DEC27990CEF}" type="presParOf" srcId="{6E2537AA-F369-4B7E-8C30-2FCED5EBF1B4}" destId="{F833339F-E39E-42E6-BBF3-7359C794D3EE}" srcOrd="1" destOrd="0" presId="urn:microsoft.com/office/officeart/2018/2/layout/IconVerticalSolidList"/>
    <dgm:cxn modelId="{801E8E36-7935-4CCA-886D-224325C575EB}" type="presParOf" srcId="{6E2537AA-F369-4B7E-8C30-2FCED5EBF1B4}" destId="{B50766EE-4D80-49CE-B93C-270B9B9A2DF2}" srcOrd="2" destOrd="0" presId="urn:microsoft.com/office/officeart/2018/2/layout/IconVerticalSolidList"/>
    <dgm:cxn modelId="{04E73EF1-F0F3-4705-8627-0F2F3D3F411E}" type="presParOf" srcId="{6E2537AA-F369-4B7E-8C30-2FCED5EBF1B4}" destId="{F77F0EFC-DC86-439C-B84C-97192BBABE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740E4F-3BAC-4331-AAFF-91D65DB80D2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6D502C0-C14E-4CF9-92C3-3FB4D1DF44FC}">
      <dgm:prSet/>
      <dgm:spPr/>
      <dgm:t>
        <a:bodyPr/>
        <a:lstStyle/>
        <a:p>
          <a:pPr>
            <a:defRPr b="1"/>
          </a:pPr>
          <a:r>
            <a:rPr lang="cs-CZ" dirty="0"/>
            <a:t>Co se chceme učit kontrolovat:</a:t>
          </a:r>
          <a:endParaRPr lang="en-US" dirty="0"/>
        </a:p>
      </dgm:t>
    </dgm:pt>
    <dgm:pt modelId="{A7A2425E-0FC8-48A2-9DB2-561CE8636BED}" type="parTrans" cxnId="{6807EC64-5298-40CB-B668-760A8C1A2C00}">
      <dgm:prSet/>
      <dgm:spPr/>
      <dgm:t>
        <a:bodyPr/>
        <a:lstStyle/>
        <a:p>
          <a:endParaRPr lang="en-US"/>
        </a:p>
      </dgm:t>
    </dgm:pt>
    <dgm:pt modelId="{8805D4AA-4673-444B-ACA8-B29BA85A14F3}" type="sibTrans" cxnId="{6807EC64-5298-40CB-B668-760A8C1A2C00}">
      <dgm:prSet/>
      <dgm:spPr/>
      <dgm:t>
        <a:bodyPr/>
        <a:lstStyle/>
        <a:p>
          <a:endParaRPr lang="en-US"/>
        </a:p>
      </dgm:t>
    </dgm:pt>
    <dgm:pt modelId="{C3DE5C18-AB91-4120-B13A-2E8BCCCBE088}">
      <dgm:prSet/>
      <dgm:spPr/>
      <dgm:t>
        <a:bodyPr/>
        <a:lstStyle/>
        <a:p>
          <a:r>
            <a:rPr lang="cs-CZ" baseline="0" dirty="0"/>
            <a:t>Myšlenky a pozornost: hodnocení (+/-), pocity odpojení, pocity prázdnoty, obtíže při přijetí reality</a:t>
          </a:r>
          <a:endParaRPr lang="en-US" dirty="0"/>
        </a:p>
      </dgm:t>
    </dgm:pt>
    <dgm:pt modelId="{96E3EC22-75C4-4A19-A516-FA41F20EA28D}" type="parTrans" cxnId="{86319EA6-39E7-4A8F-A49D-4E8F759DBD32}">
      <dgm:prSet/>
      <dgm:spPr/>
      <dgm:t>
        <a:bodyPr/>
        <a:lstStyle/>
        <a:p>
          <a:endParaRPr lang="en-US"/>
        </a:p>
      </dgm:t>
    </dgm:pt>
    <dgm:pt modelId="{8616FB78-8B71-43D8-85C4-634EB9074BF1}" type="sibTrans" cxnId="{86319EA6-39E7-4A8F-A49D-4E8F759DBD32}">
      <dgm:prSet/>
      <dgm:spPr/>
      <dgm:t>
        <a:bodyPr/>
        <a:lstStyle/>
        <a:p>
          <a:endParaRPr lang="en-US"/>
        </a:p>
      </dgm:t>
    </dgm:pt>
    <dgm:pt modelId="{40BDDC47-36C1-458E-99DD-0BD70F2BCC07}">
      <dgm:prSet/>
      <dgm:spPr/>
      <dgm:t>
        <a:bodyPr/>
        <a:lstStyle/>
        <a:p>
          <a:r>
            <a:rPr lang="cs-CZ" baseline="0"/>
            <a:t>Emoce: extrémní emoce, emoční výkyvy, chování závislé pouze na emocích </a:t>
          </a:r>
          <a:endParaRPr lang="en-US"/>
        </a:p>
      </dgm:t>
    </dgm:pt>
    <dgm:pt modelId="{022F5C83-C225-4103-BE8A-0CB4A3F1C746}" type="parTrans" cxnId="{5A22B3E7-7E48-4F80-B178-EDBCA7076241}">
      <dgm:prSet/>
      <dgm:spPr/>
      <dgm:t>
        <a:bodyPr/>
        <a:lstStyle/>
        <a:p>
          <a:endParaRPr lang="en-US"/>
        </a:p>
      </dgm:t>
    </dgm:pt>
    <dgm:pt modelId="{947A55F1-209A-4E49-980B-3A6D18B8D30A}" type="sibTrans" cxnId="{5A22B3E7-7E48-4F80-B178-EDBCA7076241}">
      <dgm:prSet/>
      <dgm:spPr/>
      <dgm:t>
        <a:bodyPr/>
        <a:lstStyle/>
        <a:p>
          <a:endParaRPr lang="en-US"/>
        </a:p>
      </dgm:t>
    </dgm:pt>
    <dgm:pt modelId="{13C5D827-E607-4EF7-B356-E042FB4B4A26}">
      <dgm:prSet/>
      <dgm:spPr/>
      <dgm:t>
        <a:bodyPr/>
        <a:lstStyle/>
        <a:p>
          <a:r>
            <a:rPr lang="cs-CZ" baseline="0" dirty="0"/>
            <a:t>Zvládání krize a stresu: např. nepříjemné pocity při neočekávaných změnách, malá flexibilita, impulzivní chování, bezmyšlenkovité chování a chování, které mi ubližuje</a:t>
          </a:r>
          <a:endParaRPr lang="en-US" dirty="0"/>
        </a:p>
      </dgm:t>
    </dgm:pt>
    <dgm:pt modelId="{CCB22A59-851D-4A5D-814B-5D121D8D2671}" type="parTrans" cxnId="{08FF0C6D-80A5-4B44-9EF6-5B91013C451C}">
      <dgm:prSet/>
      <dgm:spPr/>
      <dgm:t>
        <a:bodyPr/>
        <a:lstStyle/>
        <a:p>
          <a:endParaRPr lang="en-US"/>
        </a:p>
      </dgm:t>
    </dgm:pt>
    <dgm:pt modelId="{A2EF54EE-83BA-4398-B5E0-C29A8D31C45D}" type="sibTrans" cxnId="{08FF0C6D-80A5-4B44-9EF6-5B91013C451C}">
      <dgm:prSet/>
      <dgm:spPr/>
      <dgm:t>
        <a:bodyPr/>
        <a:lstStyle/>
        <a:p>
          <a:endParaRPr lang="en-US"/>
        </a:p>
      </dgm:t>
    </dgm:pt>
    <dgm:pt modelId="{79A1B883-073D-415A-8108-5C97B8316857}">
      <dgm:prSet/>
      <dgm:spPr/>
      <dgm:t>
        <a:bodyPr/>
        <a:lstStyle/>
        <a:p>
          <a:r>
            <a:rPr lang="cs-CZ" baseline="0"/>
            <a:t>Neefektivní komunikace: konflikty s druhými, pocity osamělost</a:t>
          </a:r>
          <a:endParaRPr lang="en-US"/>
        </a:p>
      </dgm:t>
    </dgm:pt>
    <dgm:pt modelId="{CA5EAA30-8619-4759-8178-B41FF14152EF}" type="parTrans" cxnId="{66B830D1-A71C-40FD-8994-2437FC184B78}">
      <dgm:prSet/>
      <dgm:spPr/>
      <dgm:t>
        <a:bodyPr/>
        <a:lstStyle/>
        <a:p>
          <a:endParaRPr lang="en-US"/>
        </a:p>
      </dgm:t>
    </dgm:pt>
    <dgm:pt modelId="{758CB920-1F71-4ED0-A43C-B7B22A31B953}" type="sibTrans" cxnId="{66B830D1-A71C-40FD-8994-2437FC184B78}">
      <dgm:prSet/>
      <dgm:spPr/>
      <dgm:t>
        <a:bodyPr/>
        <a:lstStyle/>
        <a:p>
          <a:endParaRPr lang="en-US"/>
        </a:p>
      </dgm:t>
    </dgm:pt>
    <dgm:pt modelId="{53CE51A1-61FD-4ECC-95C3-75BB5BDA4A1F}">
      <dgm:prSet/>
      <dgm:spPr/>
      <dgm:t>
        <a:bodyPr/>
        <a:lstStyle/>
        <a:p>
          <a:pPr>
            <a:defRPr b="1"/>
          </a:pPr>
          <a:r>
            <a:rPr lang="cs-CZ"/>
            <a:t>Jaké dovednosti se naučíme:</a:t>
          </a:r>
          <a:endParaRPr lang="en-US"/>
        </a:p>
      </dgm:t>
    </dgm:pt>
    <dgm:pt modelId="{77092DFD-31CF-4714-89BF-E640EC7A377A}" type="parTrans" cxnId="{27077EDC-C7BC-48E3-8C21-F8778DBECFA5}">
      <dgm:prSet/>
      <dgm:spPr/>
      <dgm:t>
        <a:bodyPr/>
        <a:lstStyle/>
        <a:p>
          <a:endParaRPr lang="en-US"/>
        </a:p>
      </dgm:t>
    </dgm:pt>
    <dgm:pt modelId="{717C98BD-4FB4-4C44-9A5D-BEF55F1C1873}" type="sibTrans" cxnId="{27077EDC-C7BC-48E3-8C21-F8778DBECFA5}">
      <dgm:prSet/>
      <dgm:spPr/>
      <dgm:t>
        <a:bodyPr/>
        <a:lstStyle/>
        <a:p>
          <a:endParaRPr lang="en-US"/>
        </a:p>
      </dgm:t>
    </dgm:pt>
    <dgm:pt modelId="{6788D8FD-0B4C-4D77-B177-7687AC885A40}">
      <dgm:prSet/>
      <dgm:spPr/>
      <dgm:t>
        <a:bodyPr/>
        <a:lstStyle/>
        <a:p>
          <a:r>
            <a:rPr lang="cs-CZ" baseline="0"/>
            <a:t>Mindfulness dovednosti (všímavost): ukotvit se v okamžiku, být aktivně přítomen v okamžiku, bez hodnocení</a:t>
          </a:r>
          <a:endParaRPr lang="en-US"/>
        </a:p>
      </dgm:t>
    </dgm:pt>
    <dgm:pt modelId="{21A2CF24-DC9D-43EE-8253-930CDA96BB3A}" type="parTrans" cxnId="{C505F32C-4179-4F4F-8A1C-6134D9D06006}">
      <dgm:prSet/>
      <dgm:spPr/>
      <dgm:t>
        <a:bodyPr/>
        <a:lstStyle/>
        <a:p>
          <a:endParaRPr lang="en-US"/>
        </a:p>
      </dgm:t>
    </dgm:pt>
    <dgm:pt modelId="{0A8C5B8D-BF71-46E0-95E3-8A6AE05E8D77}" type="sibTrans" cxnId="{C505F32C-4179-4F4F-8A1C-6134D9D06006}">
      <dgm:prSet/>
      <dgm:spPr/>
      <dgm:t>
        <a:bodyPr/>
        <a:lstStyle/>
        <a:p>
          <a:endParaRPr lang="en-US"/>
        </a:p>
      </dgm:t>
    </dgm:pt>
    <dgm:pt modelId="{16BFACF8-8D87-4420-8C27-AC11936A3D9F}">
      <dgm:prSet/>
      <dgm:spPr/>
      <dgm:t>
        <a:bodyPr/>
        <a:lstStyle/>
        <a:p>
          <a:r>
            <a:rPr lang="cs-CZ" baseline="0"/>
            <a:t>Krizové dovednosti: Jak zvládat utrpení, aniž bych si přihoršil</a:t>
          </a:r>
          <a:endParaRPr lang="en-US"/>
        </a:p>
      </dgm:t>
    </dgm:pt>
    <dgm:pt modelId="{E2DB080D-FFA2-44A9-9B7F-E7F549653E44}" type="parTrans" cxnId="{3F62FD7B-F7BE-4C2B-A9D8-0D87887EEE1D}">
      <dgm:prSet/>
      <dgm:spPr/>
      <dgm:t>
        <a:bodyPr/>
        <a:lstStyle/>
        <a:p>
          <a:endParaRPr lang="en-US"/>
        </a:p>
      </dgm:t>
    </dgm:pt>
    <dgm:pt modelId="{6D77AE95-C32B-45BC-B8DF-8B5436D518C4}" type="sibTrans" cxnId="{3F62FD7B-F7BE-4C2B-A9D8-0D87887EEE1D}">
      <dgm:prSet/>
      <dgm:spPr/>
      <dgm:t>
        <a:bodyPr/>
        <a:lstStyle/>
        <a:p>
          <a:endParaRPr lang="en-US"/>
        </a:p>
      </dgm:t>
    </dgm:pt>
    <dgm:pt modelId="{A8209790-6056-41CB-BC0A-B954AC3AF904}">
      <dgm:prSet/>
      <dgm:spPr/>
      <dgm:t>
        <a:bodyPr/>
        <a:lstStyle/>
        <a:p>
          <a:r>
            <a:rPr lang="cs-CZ" baseline="0"/>
            <a:t>Emoční regulace: Jak poznat a pojmenovat emoce, jak změnit nechtěné emoce a snížit zranitelnost</a:t>
          </a:r>
          <a:endParaRPr lang="en-US"/>
        </a:p>
      </dgm:t>
    </dgm:pt>
    <dgm:pt modelId="{57BB8802-0E27-4F8F-A8E8-AA1EBB50D626}" type="parTrans" cxnId="{3B285F37-10F5-46C7-BB67-3C1847E1D7B9}">
      <dgm:prSet/>
      <dgm:spPr/>
      <dgm:t>
        <a:bodyPr/>
        <a:lstStyle/>
        <a:p>
          <a:endParaRPr lang="en-US"/>
        </a:p>
      </dgm:t>
    </dgm:pt>
    <dgm:pt modelId="{DAD301CB-C725-467A-980B-37417140CB13}" type="sibTrans" cxnId="{3B285F37-10F5-46C7-BB67-3C1847E1D7B9}">
      <dgm:prSet/>
      <dgm:spPr/>
      <dgm:t>
        <a:bodyPr/>
        <a:lstStyle/>
        <a:p>
          <a:endParaRPr lang="en-US"/>
        </a:p>
      </dgm:t>
    </dgm:pt>
    <dgm:pt modelId="{323B8815-3659-494D-AD33-808751BBCBD9}">
      <dgm:prSet/>
      <dgm:spPr/>
      <dgm:t>
        <a:bodyPr/>
        <a:lstStyle/>
        <a:p>
          <a:r>
            <a:rPr lang="cs-CZ" baseline="0"/>
            <a:t>Interpersonální dovednosti: jak dosáhnout efektivní komunikace, být objektivní a zachovat si sebeúctu</a:t>
          </a:r>
          <a:endParaRPr lang="en-US"/>
        </a:p>
      </dgm:t>
    </dgm:pt>
    <dgm:pt modelId="{BAD4CB98-4D14-4416-80B0-7FD084C2F7E3}" type="parTrans" cxnId="{6957BD59-23E1-44CB-BE42-4FCAB80F08C0}">
      <dgm:prSet/>
      <dgm:spPr/>
      <dgm:t>
        <a:bodyPr/>
        <a:lstStyle/>
        <a:p>
          <a:endParaRPr lang="en-US"/>
        </a:p>
      </dgm:t>
    </dgm:pt>
    <dgm:pt modelId="{A48517CD-CA34-4B53-B947-8C05F6043051}" type="sibTrans" cxnId="{6957BD59-23E1-44CB-BE42-4FCAB80F08C0}">
      <dgm:prSet/>
      <dgm:spPr/>
      <dgm:t>
        <a:bodyPr/>
        <a:lstStyle/>
        <a:p>
          <a:endParaRPr lang="en-US"/>
        </a:p>
      </dgm:t>
    </dgm:pt>
    <dgm:pt modelId="{E4EB271C-6616-4A7A-B146-63D6A8298D27}" type="pres">
      <dgm:prSet presAssocID="{86740E4F-3BAC-4331-AAFF-91D65DB80D27}" presName="root" presStyleCnt="0">
        <dgm:presLayoutVars>
          <dgm:dir/>
          <dgm:resizeHandles val="exact"/>
        </dgm:presLayoutVars>
      </dgm:prSet>
      <dgm:spPr/>
    </dgm:pt>
    <dgm:pt modelId="{2FCAAEEB-F182-463C-9CB6-858627F09A47}" type="pres">
      <dgm:prSet presAssocID="{06D502C0-C14E-4CF9-92C3-3FB4D1DF44FC}" presName="compNode" presStyleCnt="0"/>
      <dgm:spPr/>
    </dgm:pt>
    <dgm:pt modelId="{5B3BD104-CA50-41A4-B06F-74A884BD54E1}" type="pres">
      <dgm:prSet presAssocID="{06D502C0-C14E-4CF9-92C3-3FB4D1DF44F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7FB02BD8-9A9D-444E-85A4-8B5FFEB0BE71}" type="pres">
      <dgm:prSet presAssocID="{06D502C0-C14E-4CF9-92C3-3FB4D1DF44FC}" presName="iconSpace" presStyleCnt="0"/>
      <dgm:spPr/>
    </dgm:pt>
    <dgm:pt modelId="{1E9A67FA-E971-4660-AE03-87A39DFFA7DF}" type="pres">
      <dgm:prSet presAssocID="{06D502C0-C14E-4CF9-92C3-3FB4D1DF44FC}" presName="parTx" presStyleLbl="revTx" presStyleIdx="0" presStyleCnt="4">
        <dgm:presLayoutVars>
          <dgm:chMax val="0"/>
          <dgm:chPref val="0"/>
        </dgm:presLayoutVars>
      </dgm:prSet>
      <dgm:spPr/>
    </dgm:pt>
    <dgm:pt modelId="{FEAFCB78-B1A8-4661-A057-4E582A0C7BDA}" type="pres">
      <dgm:prSet presAssocID="{06D502C0-C14E-4CF9-92C3-3FB4D1DF44FC}" presName="txSpace" presStyleCnt="0"/>
      <dgm:spPr/>
    </dgm:pt>
    <dgm:pt modelId="{3FCDDE79-FE09-4EFD-A25A-2EB096F1AA27}" type="pres">
      <dgm:prSet presAssocID="{06D502C0-C14E-4CF9-92C3-3FB4D1DF44FC}" presName="desTx" presStyleLbl="revTx" presStyleIdx="1" presStyleCnt="4">
        <dgm:presLayoutVars/>
      </dgm:prSet>
      <dgm:spPr/>
    </dgm:pt>
    <dgm:pt modelId="{6C134315-145A-4730-8439-86DA2B286D26}" type="pres">
      <dgm:prSet presAssocID="{8805D4AA-4673-444B-ACA8-B29BA85A14F3}" presName="sibTrans" presStyleCnt="0"/>
      <dgm:spPr/>
    </dgm:pt>
    <dgm:pt modelId="{C6E9F9C8-EF26-4E52-8EFB-A599E6B26D9F}" type="pres">
      <dgm:prSet presAssocID="{53CE51A1-61FD-4ECC-95C3-75BB5BDA4A1F}" presName="compNode" presStyleCnt="0"/>
      <dgm:spPr/>
    </dgm:pt>
    <dgm:pt modelId="{FFF30E77-6ED2-4BC2-B0B4-CFFEB6223449}" type="pres">
      <dgm:prSet presAssocID="{53CE51A1-61FD-4ECC-95C3-75BB5BDA4A1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y obuvi"/>
        </a:ext>
      </dgm:extLst>
    </dgm:pt>
    <dgm:pt modelId="{7C6D5022-87E7-4271-8DDD-5F339B15D11C}" type="pres">
      <dgm:prSet presAssocID="{53CE51A1-61FD-4ECC-95C3-75BB5BDA4A1F}" presName="iconSpace" presStyleCnt="0"/>
      <dgm:spPr/>
    </dgm:pt>
    <dgm:pt modelId="{CCE9864E-8D91-4F03-9628-AAB2B85F1349}" type="pres">
      <dgm:prSet presAssocID="{53CE51A1-61FD-4ECC-95C3-75BB5BDA4A1F}" presName="parTx" presStyleLbl="revTx" presStyleIdx="2" presStyleCnt="4">
        <dgm:presLayoutVars>
          <dgm:chMax val="0"/>
          <dgm:chPref val="0"/>
        </dgm:presLayoutVars>
      </dgm:prSet>
      <dgm:spPr/>
    </dgm:pt>
    <dgm:pt modelId="{20F369CB-114B-45A4-B767-EB6870F79374}" type="pres">
      <dgm:prSet presAssocID="{53CE51A1-61FD-4ECC-95C3-75BB5BDA4A1F}" presName="txSpace" presStyleCnt="0"/>
      <dgm:spPr/>
    </dgm:pt>
    <dgm:pt modelId="{E1A8DAA3-B9F1-456C-953E-925256E85EEC}" type="pres">
      <dgm:prSet presAssocID="{53CE51A1-61FD-4ECC-95C3-75BB5BDA4A1F}" presName="desTx" presStyleLbl="revTx" presStyleIdx="3" presStyleCnt="4">
        <dgm:presLayoutVars/>
      </dgm:prSet>
      <dgm:spPr/>
    </dgm:pt>
  </dgm:ptLst>
  <dgm:cxnLst>
    <dgm:cxn modelId="{C505F32C-4179-4F4F-8A1C-6134D9D06006}" srcId="{53CE51A1-61FD-4ECC-95C3-75BB5BDA4A1F}" destId="{6788D8FD-0B4C-4D77-B177-7687AC885A40}" srcOrd="0" destOrd="0" parTransId="{21A2CF24-DC9D-43EE-8253-930CDA96BB3A}" sibTransId="{0A8C5B8D-BF71-46E0-95E3-8A6AE05E8D77}"/>
    <dgm:cxn modelId="{3B285F37-10F5-46C7-BB67-3C1847E1D7B9}" srcId="{53CE51A1-61FD-4ECC-95C3-75BB5BDA4A1F}" destId="{A8209790-6056-41CB-BC0A-B954AC3AF904}" srcOrd="2" destOrd="0" parTransId="{57BB8802-0E27-4F8F-A8E8-AA1EBB50D626}" sibTransId="{DAD301CB-C725-467A-980B-37417140CB13}"/>
    <dgm:cxn modelId="{032B244E-C1E0-419F-AFAC-B3B599E8641B}" type="presOf" srcId="{79A1B883-073D-415A-8108-5C97B8316857}" destId="{3FCDDE79-FE09-4EFD-A25A-2EB096F1AA27}" srcOrd="0" destOrd="3" presId="urn:microsoft.com/office/officeart/2018/5/layout/CenteredIconLabelDescriptionList"/>
    <dgm:cxn modelId="{EAC8B54E-7E3B-4FE3-9D18-BEC97A08EA92}" type="presOf" srcId="{86740E4F-3BAC-4331-AAFF-91D65DB80D27}" destId="{E4EB271C-6616-4A7A-B146-63D6A8298D27}" srcOrd="0" destOrd="0" presId="urn:microsoft.com/office/officeart/2018/5/layout/CenteredIconLabelDescriptionList"/>
    <dgm:cxn modelId="{20A09E58-E47D-4A93-9226-8B048CD6199C}" type="presOf" srcId="{6788D8FD-0B4C-4D77-B177-7687AC885A40}" destId="{E1A8DAA3-B9F1-456C-953E-925256E85EEC}" srcOrd="0" destOrd="0" presId="urn:microsoft.com/office/officeart/2018/5/layout/CenteredIconLabelDescriptionList"/>
    <dgm:cxn modelId="{6957BD59-23E1-44CB-BE42-4FCAB80F08C0}" srcId="{53CE51A1-61FD-4ECC-95C3-75BB5BDA4A1F}" destId="{323B8815-3659-494D-AD33-808751BBCBD9}" srcOrd="3" destOrd="0" parTransId="{BAD4CB98-4D14-4416-80B0-7FD084C2F7E3}" sibTransId="{A48517CD-CA34-4B53-B947-8C05F6043051}"/>
    <dgm:cxn modelId="{6807EC64-5298-40CB-B668-760A8C1A2C00}" srcId="{86740E4F-3BAC-4331-AAFF-91D65DB80D27}" destId="{06D502C0-C14E-4CF9-92C3-3FB4D1DF44FC}" srcOrd="0" destOrd="0" parTransId="{A7A2425E-0FC8-48A2-9DB2-561CE8636BED}" sibTransId="{8805D4AA-4673-444B-ACA8-B29BA85A14F3}"/>
    <dgm:cxn modelId="{08FF0C6D-80A5-4B44-9EF6-5B91013C451C}" srcId="{06D502C0-C14E-4CF9-92C3-3FB4D1DF44FC}" destId="{13C5D827-E607-4EF7-B356-E042FB4B4A26}" srcOrd="2" destOrd="0" parTransId="{CCB22A59-851D-4A5D-814B-5D121D8D2671}" sibTransId="{A2EF54EE-83BA-4398-B5E0-C29A8D31C45D}"/>
    <dgm:cxn modelId="{9BDA9A71-EB15-4684-AFEB-DA6E5F69B44A}" type="presOf" srcId="{40BDDC47-36C1-458E-99DD-0BD70F2BCC07}" destId="{3FCDDE79-FE09-4EFD-A25A-2EB096F1AA27}" srcOrd="0" destOrd="1" presId="urn:microsoft.com/office/officeart/2018/5/layout/CenteredIconLabelDescriptionList"/>
    <dgm:cxn modelId="{3F62FD7B-F7BE-4C2B-A9D8-0D87887EEE1D}" srcId="{53CE51A1-61FD-4ECC-95C3-75BB5BDA4A1F}" destId="{16BFACF8-8D87-4420-8C27-AC11936A3D9F}" srcOrd="1" destOrd="0" parTransId="{E2DB080D-FFA2-44A9-9B7F-E7F549653E44}" sibTransId="{6D77AE95-C32B-45BC-B8DF-8B5436D518C4}"/>
    <dgm:cxn modelId="{7B776A8B-B6E4-475F-B8FE-D3DC77971F84}" type="presOf" srcId="{A8209790-6056-41CB-BC0A-B954AC3AF904}" destId="{E1A8DAA3-B9F1-456C-953E-925256E85EEC}" srcOrd="0" destOrd="2" presId="urn:microsoft.com/office/officeart/2018/5/layout/CenteredIconLabelDescriptionList"/>
    <dgm:cxn modelId="{85AEDF8D-6F7D-4DC2-BB6C-2231EBA671CD}" type="presOf" srcId="{06D502C0-C14E-4CF9-92C3-3FB4D1DF44FC}" destId="{1E9A67FA-E971-4660-AE03-87A39DFFA7DF}" srcOrd="0" destOrd="0" presId="urn:microsoft.com/office/officeart/2018/5/layout/CenteredIconLabelDescriptionList"/>
    <dgm:cxn modelId="{BD719795-0D59-49D1-81D7-8FE3B462817F}" type="presOf" srcId="{16BFACF8-8D87-4420-8C27-AC11936A3D9F}" destId="{E1A8DAA3-B9F1-456C-953E-925256E85EEC}" srcOrd="0" destOrd="1" presId="urn:microsoft.com/office/officeart/2018/5/layout/CenteredIconLabelDescriptionList"/>
    <dgm:cxn modelId="{86319EA6-39E7-4A8F-A49D-4E8F759DBD32}" srcId="{06D502C0-C14E-4CF9-92C3-3FB4D1DF44FC}" destId="{C3DE5C18-AB91-4120-B13A-2E8BCCCBE088}" srcOrd="0" destOrd="0" parTransId="{96E3EC22-75C4-4A19-A516-FA41F20EA28D}" sibTransId="{8616FB78-8B71-43D8-85C4-634EB9074BF1}"/>
    <dgm:cxn modelId="{12F47CCC-89E9-4A5A-A384-103E0AA4B25F}" type="presOf" srcId="{53CE51A1-61FD-4ECC-95C3-75BB5BDA4A1F}" destId="{CCE9864E-8D91-4F03-9628-AAB2B85F1349}" srcOrd="0" destOrd="0" presId="urn:microsoft.com/office/officeart/2018/5/layout/CenteredIconLabelDescriptionList"/>
    <dgm:cxn modelId="{66B830D1-A71C-40FD-8994-2437FC184B78}" srcId="{06D502C0-C14E-4CF9-92C3-3FB4D1DF44FC}" destId="{79A1B883-073D-415A-8108-5C97B8316857}" srcOrd="3" destOrd="0" parTransId="{CA5EAA30-8619-4759-8178-B41FF14152EF}" sibTransId="{758CB920-1F71-4ED0-A43C-B7B22A31B953}"/>
    <dgm:cxn modelId="{18B98FD6-D38E-493C-87F5-26F475AAA0B3}" type="presOf" srcId="{323B8815-3659-494D-AD33-808751BBCBD9}" destId="{E1A8DAA3-B9F1-456C-953E-925256E85EEC}" srcOrd="0" destOrd="3" presId="urn:microsoft.com/office/officeart/2018/5/layout/CenteredIconLabelDescriptionList"/>
    <dgm:cxn modelId="{27077EDC-C7BC-48E3-8C21-F8778DBECFA5}" srcId="{86740E4F-3BAC-4331-AAFF-91D65DB80D27}" destId="{53CE51A1-61FD-4ECC-95C3-75BB5BDA4A1F}" srcOrd="1" destOrd="0" parTransId="{77092DFD-31CF-4714-89BF-E640EC7A377A}" sibTransId="{717C98BD-4FB4-4C44-9A5D-BEF55F1C1873}"/>
    <dgm:cxn modelId="{1F482BDD-8F01-4D01-AFB4-96AA3791DC9F}" type="presOf" srcId="{C3DE5C18-AB91-4120-B13A-2E8BCCCBE088}" destId="{3FCDDE79-FE09-4EFD-A25A-2EB096F1AA27}" srcOrd="0" destOrd="0" presId="urn:microsoft.com/office/officeart/2018/5/layout/CenteredIconLabelDescriptionList"/>
    <dgm:cxn modelId="{27F45CE1-235E-4EF4-9EE1-F307AAE7692F}" type="presOf" srcId="{13C5D827-E607-4EF7-B356-E042FB4B4A26}" destId="{3FCDDE79-FE09-4EFD-A25A-2EB096F1AA27}" srcOrd="0" destOrd="2" presId="urn:microsoft.com/office/officeart/2018/5/layout/CenteredIconLabelDescriptionList"/>
    <dgm:cxn modelId="{5A22B3E7-7E48-4F80-B178-EDBCA7076241}" srcId="{06D502C0-C14E-4CF9-92C3-3FB4D1DF44FC}" destId="{40BDDC47-36C1-458E-99DD-0BD70F2BCC07}" srcOrd="1" destOrd="0" parTransId="{022F5C83-C225-4103-BE8A-0CB4A3F1C746}" sibTransId="{947A55F1-209A-4E49-980B-3A6D18B8D30A}"/>
    <dgm:cxn modelId="{B2DB96D0-C0AD-4DE3-B6FD-84CC0CBFDD8D}" type="presParOf" srcId="{E4EB271C-6616-4A7A-B146-63D6A8298D27}" destId="{2FCAAEEB-F182-463C-9CB6-858627F09A47}" srcOrd="0" destOrd="0" presId="urn:microsoft.com/office/officeart/2018/5/layout/CenteredIconLabelDescriptionList"/>
    <dgm:cxn modelId="{425D23FA-22D6-4C86-AC15-591A4A02F911}" type="presParOf" srcId="{2FCAAEEB-F182-463C-9CB6-858627F09A47}" destId="{5B3BD104-CA50-41A4-B06F-74A884BD54E1}" srcOrd="0" destOrd="0" presId="urn:microsoft.com/office/officeart/2018/5/layout/CenteredIconLabelDescriptionList"/>
    <dgm:cxn modelId="{2261E66D-433E-4DE0-A4B3-90BD852C477A}" type="presParOf" srcId="{2FCAAEEB-F182-463C-9CB6-858627F09A47}" destId="{7FB02BD8-9A9D-444E-85A4-8B5FFEB0BE71}" srcOrd="1" destOrd="0" presId="urn:microsoft.com/office/officeart/2018/5/layout/CenteredIconLabelDescriptionList"/>
    <dgm:cxn modelId="{4F111BEF-01B5-400D-AA2E-5504BC289AB1}" type="presParOf" srcId="{2FCAAEEB-F182-463C-9CB6-858627F09A47}" destId="{1E9A67FA-E971-4660-AE03-87A39DFFA7DF}" srcOrd="2" destOrd="0" presId="urn:microsoft.com/office/officeart/2018/5/layout/CenteredIconLabelDescriptionList"/>
    <dgm:cxn modelId="{619DA7CF-B8FF-4C5F-A2C0-917D18988299}" type="presParOf" srcId="{2FCAAEEB-F182-463C-9CB6-858627F09A47}" destId="{FEAFCB78-B1A8-4661-A057-4E582A0C7BDA}" srcOrd="3" destOrd="0" presId="urn:microsoft.com/office/officeart/2018/5/layout/CenteredIconLabelDescriptionList"/>
    <dgm:cxn modelId="{B12DEBFB-6CD4-4705-AA22-745C236ECE02}" type="presParOf" srcId="{2FCAAEEB-F182-463C-9CB6-858627F09A47}" destId="{3FCDDE79-FE09-4EFD-A25A-2EB096F1AA27}" srcOrd="4" destOrd="0" presId="urn:microsoft.com/office/officeart/2018/5/layout/CenteredIconLabelDescriptionList"/>
    <dgm:cxn modelId="{C62C82FD-156E-41E3-9068-E69FA42BC9E8}" type="presParOf" srcId="{E4EB271C-6616-4A7A-B146-63D6A8298D27}" destId="{6C134315-145A-4730-8439-86DA2B286D26}" srcOrd="1" destOrd="0" presId="urn:microsoft.com/office/officeart/2018/5/layout/CenteredIconLabelDescriptionList"/>
    <dgm:cxn modelId="{7223FB8C-1EE7-4481-879C-6627072968D9}" type="presParOf" srcId="{E4EB271C-6616-4A7A-B146-63D6A8298D27}" destId="{C6E9F9C8-EF26-4E52-8EFB-A599E6B26D9F}" srcOrd="2" destOrd="0" presId="urn:microsoft.com/office/officeart/2018/5/layout/CenteredIconLabelDescriptionList"/>
    <dgm:cxn modelId="{C625CBB6-AFF5-4990-B86C-4E4544C84BDD}" type="presParOf" srcId="{C6E9F9C8-EF26-4E52-8EFB-A599E6B26D9F}" destId="{FFF30E77-6ED2-4BC2-B0B4-CFFEB6223449}" srcOrd="0" destOrd="0" presId="urn:microsoft.com/office/officeart/2018/5/layout/CenteredIconLabelDescriptionList"/>
    <dgm:cxn modelId="{A9EFC525-025B-49F4-8083-CA7DF00CCE9E}" type="presParOf" srcId="{C6E9F9C8-EF26-4E52-8EFB-A599E6B26D9F}" destId="{7C6D5022-87E7-4271-8DDD-5F339B15D11C}" srcOrd="1" destOrd="0" presId="urn:microsoft.com/office/officeart/2018/5/layout/CenteredIconLabelDescriptionList"/>
    <dgm:cxn modelId="{4F7EDF37-375E-4B1B-BF51-9A84E20C37A7}" type="presParOf" srcId="{C6E9F9C8-EF26-4E52-8EFB-A599E6B26D9F}" destId="{CCE9864E-8D91-4F03-9628-AAB2B85F1349}" srcOrd="2" destOrd="0" presId="urn:microsoft.com/office/officeart/2018/5/layout/CenteredIconLabelDescriptionList"/>
    <dgm:cxn modelId="{BBE77EA8-756E-47B2-BA24-3841409AE7D4}" type="presParOf" srcId="{C6E9F9C8-EF26-4E52-8EFB-A599E6B26D9F}" destId="{20F369CB-114B-45A4-B767-EB6870F79374}" srcOrd="3" destOrd="0" presId="urn:microsoft.com/office/officeart/2018/5/layout/CenteredIconLabelDescriptionList"/>
    <dgm:cxn modelId="{E5FA3F59-8E27-4C83-8817-C76D2E5F7E99}" type="presParOf" srcId="{C6E9F9C8-EF26-4E52-8EFB-A599E6B26D9F}" destId="{E1A8DAA3-B9F1-456C-953E-925256E85EEC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6E8EC8-87C5-4C91-A7F5-6E25B54F038D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03D5B01-108F-439B-922A-6B1C7C22F68B}">
      <dgm:prSet/>
      <dgm:spPr/>
      <dgm:t>
        <a:bodyPr/>
        <a:lstStyle/>
        <a:p>
          <a:r>
            <a:rPr lang="cs-CZ"/>
            <a:t>1993, Marsha Linehan</a:t>
          </a:r>
          <a:endParaRPr lang="en-US"/>
        </a:p>
      </dgm:t>
    </dgm:pt>
    <dgm:pt modelId="{11DB18E6-97DB-42E4-997B-7E99949A9915}" type="parTrans" cxnId="{90BD1612-D4B8-4C14-8CC3-2DCC29BD035B}">
      <dgm:prSet/>
      <dgm:spPr/>
      <dgm:t>
        <a:bodyPr/>
        <a:lstStyle/>
        <a:p>
          <a:endParaRPr lang="en-US"/>
        </a:p>
      </dgm:t>
    </dgm:pt>
    <dgm:pt modelId="{06B0AACF-9BA1-4695-B3F7-DBC8D6424658}" type="sibTrans" cxnId="{90BD1612-D4B8-4C14-8CC3-2DCC29BD035B}">
      <dgm:prSet/>
      <dgm:spPr/>
      <dgm:t>
        <a:bodyPr/>
        <a:lstStyle/>
        <a:p>
          <a:endParaRPr lang="en-US"/>
        </a:p>
      </dgm:t>
    </dgm:pt>
    <dgm:pt modelId="{FCBD6144-B63D-419B-9FAE-4164AD23B68D}">
      <dgm:prSet/>
      <dgm:spPr/>
      <dgm:t>
        <a:bodyPr/>
        <a:lstStyle/>
        <a:p>
          <a:r>
            <a:rPr lang="cs-CZ"/>
            <a:t>Původně zaměřeno na prevenci sebevraždy, osobní anamnéza</a:t>
          </a:r>
          <a:endParaRPr lang="en-US"/>
        </a:p>
      </dgm:t>
    </dgm:pt>
    <dgm:pt modelId="{F5245547-8E73-4F25-8311-00C6589605F3}" type="parTrans" cxnId="{61DBA43F-D924-4FD7-98C8-ED937BDA4A0A}">
      <dgm:prSet/>
      <dgm:spPr/>
      <dgm:t>
        <a:bodyPr/>
        <a:lstStyle/>
        <a:p>
          <a:endParaRPr lang="en-US"/>
        </a:p>
      </dgm:t>
    </dgm:pt>
    <dgm:pt modelId="{2B6C4510-8A96-4A64-B186-34184F39740D}" type="sibTrans" cxnId="{61DBA43F-D924-4FD7-98C8-ED937BDA4A0A}">
      <dgm:prSet/>
      <dgm:spPr/>
      <dgm:t>
        <a:bodyPr/>
        <a:lstStyle/>
        <a:p>
          <a:endParaRPr lang="en-US"/>
        </a:p>
      </dgm:t>
    </dgm:pt>
    <dgm:pt modelId="{208CAEA3-DBE1-4463-BEEA-F9FC20603039}">
      <dgm:prSet/>
      <dgm:spPr/>
      <dgm:t>
        <a:bodyPr/>
        <a:lstStyle/>
        <a:p>
          <a:r>
            <a:rPr lang="cs-CZ"/>
            <a:t>Vychází z KBT </a:t>
          </a:r>
          <a:endParaRPr lang="en-US"/>
        </a:p>
      </dgm:t>
    </dgm:pt>
    <dgm:pt modelId="{9C5183B3-B466-4BF2-A2A9-CED6FABF7C35}" type="parTrans" cxnId="{387C80EE-A01D-4083-B927-BCBE97F0539A}">
      <dgm:prSet/>
      <dgm:spPr/>
      <dgm:t>
        <a:bodyPr/>
        <a:lstStyle/>
        <a:p>
          <a:endParaRPr lang="en-US"/>
        </a:p>
      </dgm:t>
    </dgm:pt>
    <dgm:pt modelId="{C71FCD80-E03F-4DD6-A9EC-E86236A5FAB2}" type="sibTrans" cxnId="{387C80EE-A01D-4083-B927-BCBE97F0539A}">
      <dgm:prSet/>
      <dgm:spPr/>
      <dgm:t>
        <a:bodyPr/>
        <a:lstStyle/>
        <a:p>
          <a:endParaRPr lang="en-US"/>
        </a:p>
      </dgm:t>
    </dgm:pt>
    <dgm:pt modelId="{1BC39C61-2F8E-4CB4-AF51-9FB99197B3C6}">
      <dgm:prSet/>
      <dgm:spPr/>
      <dgm:t>
        <a:bodyPr/>
        <a:lstStyle/>
        <a:p>
          <a:r>
            <a:rPr lang="cs-CZ"/>
            <a:t>Založena na biosociální teorii</a:t>
          </a:r>
          <a:endParaRPr lang="en-US"/>
        </a:p>
      </dgm:t>
    </dgm:pt>
    <dgm:pt modelId="{1F3459AC-1EBA-4062-91CB-644C6C601623}" type="parTrans" cxnId="{9F6C84BD-368F-43E8-A9F9-D51A9C197CC4}">
      <dgm:prSet/>
      <dgm:spPr/>
      <dgm:t>
        <a:bodyPr/>
        <a:lstStyle/>
        <a:p>
          <a:endParaRPr lang="en-US"/>
        </a:p>
      </dgm:t>
    </dgm:pt>
    <dgm:pt modelId="{C633E0B8-489A-4E9D-B6C6-4D77C9144909}" type="sibTrans" cxnId="{9F6C84BD-368F-43E8-A9F9-D51A9C197CC4}">
      <dgm:prSet/>
      <dgm:spPr/>
      <dgm:t>
        <a:bodyPr/>
        <a:lstStyle/>
        <a:p>
          <a:endParaRPr lang="en-US"/>
        </a:p>
      </dgm:t>
    </dgm:pt>
    <dgm:pt modelId="{5848F772-CB17-4E9F-A147-280C7267BB05}" type="pres">
      <dgm:prSet presAssocID="{156E8EC8-87C5-4C91-A7F5-6E25B54F038D}" presName="vert0" presStyleCnt="0">
        <dgm:presLayoutVars>
          <dgm:dir/>
          <dgm:animOne val="branch"/>
          <dgm:animLvl val="lvl"/>
        </dgm:presLayoutVars>
      </dgm:prSet>
      <dgm:spPr/>
    </dgm:pt>
    <dgm:pt modelId="{C90A54B7-073A-41BA-97F1-6E228E1B8D92}" type="pres">
      <dgm:prSet presAssocID="{203D5B01-108F-439B-922A-6B1C7C22F68B}" presName="thickLine" presStyleLbl="alignNode1" presStyleIdx="0" presStyleCnt="4"/>
      <dgm:spPr/>
    </dgm:pt>
    <dgm:pt modelId="{0EE07A1D-1657-470A-B0AB-7DE216AB5275}" type="pres">
      <dgm:prSet presAssocID="{203D5B01-108F-439B-922A-6B1C7C22F68B}" presName="horz1" presStyleCnt="0"/>
      <dgm:spPr/>
    </dgm:pt>
    <dgm:pt modelId="{91C899E7-ABF8-4570-8DC5-3E0399DDB0BE}" type="pres">
      <dgm:prSet presAssocID="{203D5B01-108F-439B-922A-6B1C7C22F68B}" presName="tx1" presStyleLbl="revTx" presStyleIdx="0" presStyleCnt="4"/>
      <dgm:spPr/>
    </dgm:pt>
    <dgm:pt modelId="{FFE05E70-958C-44FD-95A9-06751768A977}" type="pres">
      <dgm:prSet presAssocID="{203D5B01-108F-439B-922A-6B1C7C22F68B}" presName="vert1" presStyleCnt="0"/>
      <dgm:spPr/>
    </dgm:pt>
    <dgm:pt modelId="{81E1ACA1-7679-4A4D-B878-F5C75B60F1AD}" type="pres">
      <dgm:prSet presAssocID="{FCBD6144-B63D-419B-9FAE-4164AD23B68D}" presName="thickLine" presStyleLbl="alignNode1" presStyleIdx="1" presStyleCnt="4"/>
      <dgm:spPr/>
    </dgm:pt>
    <dgm:pt modelId="{DC899A80-5974-44EF-8BF5-ED5C930C98E1}" type="pres">
      <dgm:prSet presAssocID="{FCBD6144-B63D-419B-9FAE-4164AD23B68D}" presName="horz1" presStyleCnt="0"/>
      <dgm:spPr/>
    </dgm:pt>
    <dgm:pt modelId="{84F532E0-ED23-482C-B211-23667F446A3F}" type="pres">
      <dgm:prSet presAssocID="{FCBD6144-B63D-419B-9FAE-4164AD23B68D}" presName="tx1" presStyleLbl="revTx" presStyleIdx="1" presStyleCnt="4"/>
      <dgm:spPr/>
    </dgm:pt>
    <dgm:pt modelId="{13EDC48C-11D8-4058-8090-5350FEF40E33}" type="pres">
      <dgm:prSet presAssocID="{FCBD6144-B63D-419B-9FAE-4164AD23B68D}" presName="vert1" presStyleCnt="0"/>
      <dgm:spPr/>
    </dgm:pt>
    <dgm:pt modelId="{2C20B802-2E5C-4161-8A5B-4275DE8FE40F}" type="pres">
      <dgm:prSet presAssocID="{208CAEA3-DBE1-4463-BEEA-F9FC20603039}" presName="thickLine" presStyleLbl="alignNode1" presStyleIdx="2" presStyleCnt="4"/>
      <dgm:spPr/>
    </dgm:pt>
    <dgm:pt modelId="{E569F82C-8A73-4F2C-ABF4-D24A9659742C}" type="pres">
      <dgm:prSet presAssocID="{208CAEA3-DBE1-4463-BEEA-F9FC20603039}" presName="horz1" presStyleCnt="0"/>
      <dgm:spPr/>
    </dgm:pt>
    <dgm:pt modelId="{CDAB6EA7-15BE-44B0-BDE2-E12043B8836B}" type="pres">
      <dgm:prSet presAssocID="{208CAEA3-DBE1-4463-BEEA-F9FC20603039}" presName="tx1" presStyleLbl="revTx" presStyleIdx="2" presStyleCnt="4"/>
      <dgm:spPr/>
    </dgm:pt>
    <dgm:pt modelId="{7B5C11E4-A724-453C-85CE-9FDB3E8E7C90}" type="pres">
      <dgm:prSet presAssocID="{208CAEA3-DBE1-4463-BEEA-F9FC20603039}" presName="vert1" presStyleCnt="0"/>
      <dgm:spPr/>
    </dgm:pt>
    <dgm:pt modelId="{CFF72459-52AB-451F-AF95-CE2F70A375C5}" type="pres">
      <dgm:prSet presAssocID="{1BC39C61-2F8E-4CB4-AF51-9FB99197B3C6}" presName="thickLine" presStyleLbl="alignNode1" presStyleIdx="3" presStyleCnt="4"/>
      <dgm:spPr/>
    </dgm:pt>
    <dgm:pt modelId="{461958FE-7F24-4B3F-9394-D88C35B166B3}" type="pres">
      <dgm:prSet presAssocID="{1BC39C61-2F8E-4CB4-AF51-9FB99197B3C6}" presName="horz1" presStyleCnt="0"/>
      <dgm:spPr/>
    </dgm:pt>
    <dgm:pt modelId="{55B24201-8B66-4B4B-90C1-3D260543ACC2}" type="pres">
      <dgm:prSet presAssocID="{1BC39C61-2F8E-4CB4-AF51-9FB99197B3C6}" presName="tx1" presStyleLbl="revTx" presStyleIdx="3" presStyleCnt="4"/>
      <dgm:spPr/>
    </dgm:pt>
    <dgm:pt modelId="{C91CF6E5-0315-4B8E-98FD-7D7D930D5371}" type="pres">
      <dgm:prSet presAssocID="{1BC39C61-2F8E-4CB4-AF51-9FB99197B3C6}" presName="vert1" presStyleCnt="0"/>
      <dgm:spPr/>
    </dgm:pt>
  </dgm:ptLst>
  <dgm:cxnLst>
    <dgm:cxn modelId="{90BD1612-D4B8-4C14-8CC3-2DCC29BD035B}" srcId="{156E8EC8-87C5-4C91-A7F5-6E25B54F038D}" destId="{203D5B01-108F-439B-922A-6B1C7C22F68B}" srcOrd="0" destOrd="0" parTransId="{11DB18E6-97DB-42E4-997B-7E99949A9915}" sibTransId="{06B0AACF-9BA1-4695-B3F7-DBC8D6424658}"/>
    <dgm:cxn modelId="{7E7FE31A-955C-4877-9A81-860D4DC7AE95}" type="presOf" srcId="{203D5B01-108F-439B-922A-6B1C7C22F68B}" destId="{91C899E7-ABF8-4570-8DC5-3E0399DDB0BE}" srcOrd="0" destOrd="0" presId="urn:microsoft.com/office/officeart/2008/layout/LinedList"/>
    <dgm:cxn modelId="{61DBA43F-D924-4FD7-98C8-ED937BDA4A0A}" srcId="{156E8EC8-87C5-4C91-A7F5-6E25B54F038D}" destId="{FCBD6144-B63D-419B-9FAE-4164AD23B68D}" srcOrd="1" destOrd="0" parTransId="{F5245547-8E73-4F25-8311-00C6589605F3}" sibTransId="{2B6C4510-8A96-4A64-B186-34184F39740D}"/>
    <dgm:cxn modelId="{A7C89A4E-C602-4808-8D6F-AD32E9ABD252}" type="presOf" srcId="{156E8EC8-87C5-4C91-A7F5-6E25B54F038D}" destId="{5848F772-CB17-4E9F-A147-280C7267BB05}" srcOrd="0" destOrd="0" presId="urn:microsoft.com/office/officeart/2008/layout/LinedList"/>
    <dgm:cxn modelId="{B91B6E5D-A2A5-4618-B583-244860F27AC6}" type="presOf" srcId="{FCBD6144-B63D-419B-9FAE-4164AD23B68D}" destId="{84F532E0-ED23-482C-B211-23667F446A3F}" srcOrd="0" destOrd="0" presId="urn:microsoft.com/office/officeart/2008/layout/LinedList"/>
    <dgm:cxn modelId="{DCB330A9-49D7-4BE0-9970-530BB70C0F81}" type="presOf" srcId="{1BC39C61-2F8E-4CB4-AF51-9FB99197B3C6}" destId="{55B24201-8B66-4B4B-90C1-3D260543ACC2}" srcOrd="0" destOrd="0" presId="urn:microsoft.com/office/officeart/2008/layout/LinedList"/>
    <dgm:cxn modelId="{9F6C84BD-368F-43E8-A9F9-D51A9C197CC4}" srcId="{156E8EC8-87C5-4C91-A7F5-6E25B54F038D}" destId="{1BC39C61-2F8E-4CB4-AF51-9FB99197B3C6}" srcOrd="3" destOrd="0" parTransId="{1F3459AC-1EBA-4062-91CB-644C6C601623}" sibTransId="{C633E0B8-489A-4E9D-B6C6-4D77C9144909}"/>
    <dgm:cxn modelId="{51EDBDEA-288E-468D-AAD9-672E89368AAB}" type="presOf" srcId="{208CAEA3-DBE1-4463-BEEA-F9FC20603039}" destId="{CDAB6EA7-15BE-44B0-BDE2-E12043B8836B}" srcOrd="0" destOrd="0" presId="urn:microsoft.com/office/officeart/2008/layout/LinedList"/>
    <dgm:cxn modelId="{387C80EE-A01D-4083-B927-BCBE97F0539A}" srcId="{156E8EC8-87C5-4C91-A7F5-6E25B54F038D}" destId="{208CAEA3-DBE1-4463-BEEA-F9FC20603039}" srcOrd="2" destOrd="0" parTransId="{9C5183B3-B466-4BF2-A2A9-CED6FABF7C35}" sibTransId="{C71FCD80-E03F-4DD6-A9EC-E86236A5FAB2}"/>
    <dgm:cxn modelId="{4997CB0D-31BC-4276-AE81-7165DA7DA743}" type="presParOf" srcId="{5848F772-CB17-4E9F-A147-280C7267BB05}" destId="{C90A54B7-073A-41BA-97F1-6E228E1B8D92}" srcOrd="0" destOrd="0" presId="urn:microsoft.com/office/officeart/2008/layout/LinedList"/>
    <dgm:cxn modelId="{C2A2AD5B-01D8-4F65-A2B4-0B576CB0E303}" type="presParOf" srcId="{5848F772-CB17-4E9F-A147-280C7267BB05}" destId="{0EE07A1D-1657-470A-B0AB-7DE216AB5275}" srcOrd="1" destOrd="0" presId="urn:microsoft.com/office/officeart/2008/layout/LinedList"/>
    <dgm:cxn modelId="{B015AB42-5369-4995-B2E4-39390BED080F}" type="presParOf" srcId="{0EE07A1D-1657-470A-B0AB-7DE216AB5275}" destId="{91C899E7-ABF8-4570-8DC5-3E0399DDB0BE}" srcOrd="0" destOrd="0" presId="urn:microsoft.com/office/officeart/2008/layout/LinedList"/>
    <dgm:cxn modelId="{612E6A8F-A821-4128-9385-2E6527386F0A}" type="presParOf" srcId="{0EE07A1D-1657-470A-B0AB-7DE216AB5275}" destId="{FFE05E70-958C-44FD-95A9-06751768A977}" srcOrd="1" destOrd="0" presId="urn:microsoft.com/office/officeart/2008/layout/LinedList"/>
    <dgm:cxn modelId="{4EB250A9-6269-4676-B5B7-5E0860BC804C}" type="presParOf" srcId="{5848F772-CB17-4E9F-A147-280C7267BB05}" destId="{81E1ACA1-7679-4A4D-B878-F5C75B60F1AD}" srcOrd="2" destOrd="0" presId="urn:microsoft.com/office/officeart/2008/layout/LinedList"/>
    <dgm:cxn modelId="{FF74A974-DF37-4920-849A-70E66B107D80}" type="presParOf" srcId="{5848F772-CB17-4E9F-A147-280C7267BB05}" destId="{DC899A80-5974-44EF-8BF5-ED5C930C98E1}" srcOrd="3" destOrd="0" presId="urn:microsoft.com/office/officeart/2008/layout/LinedList"/>
    <dgm:cxn modelId="{CF30AD3C-6456-4661-8A6D-44BDF03F62C8}" type="presParOf" srcId="{DC899A80-5974-44EF-8BF5-ED5C930C98E1}" destId="{84F532E0-ED23-482C-B211-23667F446A3F}" srcOrd="0" destOrd="0" presId="urn:microsoft.com/office/officeart/2008/layout/LinedList"/>
    <dgm:cxn modelId="{AE406768-31A4-43F5-B145-47BA1BA813D8}" type="presParOf" srcId="{DC899A80-5974-44EF-8BF5-ED5C930C98E1}" destId="{13EDC48C-11D8-4058-8090-5350FEF40E33}" srcOrd="1" destOrd="0" presId="urn:microsoft.com/office/officeart/2008/layout/LinedList"/>
    <dgm:cxn modelId="{905F06B5-EB83-46B1-A6FD-6BCBD4FBA860}" type="presParOf" srcId="{5848F772-CB17-4E9F-A147-280C7267BB05}" destId="{2C20B802-2E5C-4161-8A5B-4275DE8FE40F}" srcOrd="4" destOrd="0" presId="urn:microsoft.com/office/officeart/2008/layout/LinedList"/>
    <dgm:cxn modelId="{C0A65F0C-DD44-474A-8917-882E008805C3}" type="presParOf" srcId="{5848F772-CB17-4E9F-A147-280C7267BB05}" destId="{E569F82C-8A73-4F2C-ABF4-D24A9659742C}" srcOrd="5" destOrd="0" presId="urn:microsoft.com/office/officeart/2008/layout/LinedList"/>
    <dgm:cxn modelId="{96A4B603-82AB-49B6-ACD3-08AAD7820FD9}" type="presParOf" srcId="{E569F82C-8A73-4F2C-ABF4-D24A9659742C}" destId="{CDAB6EA7-15BE-44B0-BDE2-E12043B8836B}" srcOrd="0" destOrd="0" presId="urn:microsoft.com/office/officeart/2008/layout/LinedList"/>
    <dgm:cxn modelId="{21503920-C20A-455C-A5EB-B8F4E1763230}" type="presParOf" srcId="{E569F82C-8A73-4F2C-ABF4-D24A9659742C}" destId="{7B5C11E4-A724-453C-85CE-9FDB3E8E7C90}" srcOrd="1" destOrd="0" presId="urn:microsoft.com/office/officeart/2008/layout/LinedList"/>
    <dgm:cxn modelId="{18A5F536-DBA6-44B3-8683-56D397B97704}" type="presParOf" srcId="{5848F772-CB17-4E9F-A147-280C7267BB05}" destId="{CFF72459-52AB-451F-AF95-CE2F70A375C5}" srcOrd="6" destOrd="0" presId="urn:microsoft.com/office/officeart/2008/layout/LinedList"/>
    <dgm:cxn modelId="{3FCF5064-B596-452B-8D44-05EF4977F8B4}" type="presParOf" srcId="{5848F772-CB17-4E9F-A147-280C7267BB05}" destId="{461958FE-7F24-4B3F-9394-D88C35B166B3}" srcOrd="7" destOrd="0" presId="urn:microsoft.com/office/officeart/2008/layout/LinedList"/>
    <dgm:cxn modelId="{D2FF8F7B-F4C1-4AB8-B465-CF203EA2BD55}" type="presParOf" srcId="{461958FE-7F24-4B3F-9394-D88C35B166B3}" destId="{55B24201-8B66-4B4B-90C1-3D260543ACC2}" srcOrd="0" destOrd="0" presId="urn:microsoft.com/office/officeart/2008/layout/LinedList"/>
    <dgm:cxn modelId="{B3F937E6-4862-4E11-B79B-2CC09921A78B}" type="presParOf" srcId="{461958FE-7F24-4B3F-9394-D88C35B166B3}" destId="{C91CF6E5-0315-4B8E-98FD-7D7D930D537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65EDB3-9D11-4FE5-A911-47B0BCF9898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38B0456-BF29-4C3B-9E7F-BA412347C85D}">
      <dgm:prSet/>
      <dgm:spPr/>
      <dgm:t>
        <a:bodyPr/>
        <a:lstStyle/>
        <a:p>
          <a:r>
            <a:rPr lang="cs-CZ"/>
            <a:t>Vzájemná souvislost a celistvost – jedna věc nemůže existovat bez druhé, vztah se mění</a:t>
          </a:r>
          <a:endParaRPr lang="en-US"/>
        </a:p>
      </dgm:t>
    </dgm:pt>
    <dgm:pt modelId="{7D238B8F-7600-441C-9DDD-D9C428BF55D3}" type="parTrans" cxnId="{30B6B791-1B59-4FB1-B0E0-3B5E8AB26E35}">
      <dgm:prSet/>
      <dgm:spPr/>
      <dgm:t>
        <a:bodyPr/>
        <a:lstStyle/>
        <a:p>
          <a:endParaRPr lang="en-US"/>
        </a:p>
      </dgm:t>
    </dgm:pt>
    <dgm:pt modelId="{0402280F-949F-4921-A2FB-241F759D445E}" type="sibTrans" cxnId="{30B6B791-1B59-4FB1-B0E0-3B5E8AB26E35}">
      <dgm:prSet/>
      <dgm:spPr/>
      <dgm:t>
        <a:bodyPr/>
        <a:lstStyle/>
        <a:p>
          <a:endParaRPr lang="en-US"/>
        </a:p>
      </dgm:t>
    </dgm:pt>
    <dgm:pt modelId="{407CEC4F-EDB0-412E-AA34-F2DA2308738B}">
      <dgm:prSet/>
      <dgm:spPr/>
      <dgm:t>
        <a:bodyPr/>
        <a:lstStyle/>
        <a:p>
          <a:r>
            <a:rPr lang="cs-CZ"/>
            <a:t>Polarita – realita není statická, protikladné síly, funkčnost x nefunkčnost (a/nebo)</a:t>
          </a:r>
          <a:endParaRPr lang="en-US"/>
        </a:p>
      </dgm:t>
    </dgm:pt>
    <dgm:pt modelId="{EF9B70FC-F77F-4805-8D76-AD72C32F5E80}" type="parTrans" cxnId="{055CFE71-DEC7-48EC-A367-1FE14A6E01AD}">
      <dgm:prSet/>
      <dgm:spPr/>
      <dgm:t>
        <a:bodyPr/>
        <a:lstStyle/>
        <a:p>
          <a:endParaRPr lang="en-US"/>
        </a:p>
      </dgm:t>
    </dgm:pt>
    <dgm:pt modelId="{267EE98F-6082-42B6-A2B0-C41CEE1CD203}" type="sibTrans" cxnId="{055CFE71-DEC7-48EC-A367-1FE14A6E01AD}">
      <dgm:prSet/>
      <dgm:spPr/>
      <dgm:t>
        <a:bodyPr/>
        <a:lstStyle/>
        <a:p>
          <a:endParaRPr lang="en-US"/>
        </a:p>
      </dgm:t>
    </dgm:pt>
    <dgm:pt modelId="{6A80B283-D3AB-4EB0-BA81-8EE426DE870C}">
      <dgm:prSet/>
      <dgm:spPr/>
      <dgm:t>
        <a:bodyPr/>
        <a:lstStyle/>
        <a:p>
          <a:r>
            <a:rPr lang="cs-CZ"/>
            <a:t>Princip neustálé změny – napětí mezi protikladnými silami vede v každém okamžiku ke změně</a:t>
          </a:r>
          <a:endParaRPr lang="en-US"/>
        </a:p>
      </dgm:t>
    </dgm:pt>
    <dgm:pt modelId="{BC03008D-DE3B-4E0B-8B3E-DE148FC46062}" type="parTrans" cxnId="{2044AF04-BCD9-4BFA-A291-E9D6C8640D3A}">
      <dgm:prSet/>
      <dgm:spPr/>
      <dgm:t>
        <a:bodyPr/>
        <a:lstStyle/>
        <a:p>
          <a:endParaRPr lang="en-US"/>
        </a:p>
      </dgm:t>
    </dgm:pt>
    <dgm:pt modelId="{FCA3A79E-A2DE-46DE-B160-D7B676A324FF}" type="sibTrans" cxnId="{2044AF04-BCD9-4BFA-A291-E9D6C8640D3A}">
      <dgm:prSet/>
      <dgm:spPr/>
      <dgm:t>
        <a:bodyPr/>
        <a:lstStyle/>
        <a:p>
          <a:endParaRPr lang="en-US"/>
        </a:p>
      </dgm:t>
    </dgm:pt>
    <dgm:pt modelId="{FEA7B00A-3093-42C4-9C33-7C09973DBF21}">
      <dgm:prSet/>
      <dgm:spPr/>
      <dgm:t>
        <a:bodyPr/>
        <a:lstStyle/>
        <a:p>
          <a:r>
            <a:rPr lang="cs-CZ"/>
            <a:t>Principem je syntéza protikladných sil</a:t>
          </a:r>
          <a:endParaRPr lang="en-US"/>
        </a:p>
      </dgm:t>
    </dgm:pt>
    <dgm:pt modelId="{12204298-241F-4E18-9FC6-BF43F803D4FB}" type="parTrans" cxnId="{D1C29D14-0427-4B62-87F8-3E66D8C93A09}">
      <dgm:prSet/>
      <dgm:spPr/>
      <dgm:t>
        <a:bodyPr/>
        <a:lstStyle/>
        <a:p>
          <a:endParaRPr lang="en-US"/>
        </a:p>
      </dgm:t>
    </dgm:pt>
    <dgm:pt modelId="{FF510341-4E1F-436C-A33B-048A45C4821C}" type="sibTrans" cxnId="{D1C29D14-0427-4B62-87F8-3E66D8C93A09}">
      <dgm:prSet/>
      <dgm:spPr/>
      <dgm:t>
        <a:bodyPr/>
        <a:lstStyle/>
        <a:p>
          <a:endParaRPr lang="en-US"/>
        </a:p>
      </dgm:t>
    </dgm:pt>
    <dgm:pt modelId="{3710F793-01A4-49A0-A157-294FE55F529E}">
      <dgm:prSet/>
      <dgm:spPr/>
      <dgm:t>
        <a:bodyPr/>
        <a:lstStyle/>
        <a:p>
          <a:r>
            <a:rPr lang="cs-CZ"/>
            <a:t>HPO jako dialektické selhání</a:t>
          </a:r>
          <a:endParaRPr lang="en-US"/>
        </a:p>
      </dgm:t>
    </dgm:pt>
    <dgm:pt modelId="{3A28AD42-6457-4B59-B759-6BD36F471590}" type="parTrans" cxnId="{1991FB1D-75D4-4089-81D6-87E841F87D01}">
      <dgm:prSet/>
      <dgm:spPr/>
      <dgm:t>
        <a:bodyPr/>
        <a:lstStyle/>
        <a:p>
          <a:endParaRPr lang="en-US"/>
        </a:p>
      </dgm:t>
    </dgm:pt>
    <dgm:pt modelId="{6301BC30-4E50-4CA6-A4DA-A418995FB65C}" type="sibTrans" cxnId="{1991FB1D-75D4-4089-81D6-87E841F87D01}">
      <dgm:prSet/>
      <dgm:spPr/>
      <dgm:t>
        <a:bodyPr/>
        <a:lstStyle/>
        <a:p>
          <a:endParaRPr lang="en-US"/>
        </a:p>
      </dgm:t>
    </dgm:pt>
    <dgm:pt modelId="{C8BBDFFB-E0E8-48CF-BD10-DC9AF7092BE8}" type="pres">
      <dgm:prSet presAssocID="{DE65EDB3-9D11-4FE5-A911-47B0BCF9898A}" presName="vert0" presStyleCnt="0">
        <dgm:presLayoutVars>
          <dgm:dir/>
          <dgm:animOne val="branch"/>
          <dgm:animLvl val="lvl"/>
        </dgm:presLayoutVars>
      </dgm:prSet>
      <dgm:spPr/>
    </dgm:pt>
    <dgm:pt modelId="{A1A5FA06-056D-4478-B1AE-9E01DC716D5D}" type="pres">
      <dgm:prSet presAssocID="{038B0456-BF29-4C3B-9E7F-BA412347C85D}" presName="thickLine" presStyleLbl="alignNode1" presStyleIdx="0" presStyleCnt="5"/>
      <dgm:spPr/>
    </dgm:pt>
    <dgm:pt modelId="{85463ADE-689A-416F-93F6-CDF363EEE927}" type="pres">
      <dgm:prSet presAssocID="{038B0456-BF29-4C3B-9E7F-BA412347C85D}" presName="horz1" presStyleCnt="0"/>
      <dgm:spPr/>
    </dgm:pt>
    <dgm:pt modelId="{1FE86406-9F7E-409D-A6F0-D0659C20076A}" type="pres">
      <dgm:prSet presAssocID="{038B0456-BF29-4C3B-9E7F-BA412347C85D}" presName="tx1" presStyleLbl="revTx" presStyleIdx="0" presStyleCnt="5"/>
      <dgm:spPr/>
    </dgm:pt>
    <dgm:pt modelId="{81B3636D-9E3C-44FD-B969-6B1C4016FE69}" type="pres">
      <dgm:prSet presAssocID="{038B0456-BF29-4C3B-9E7F-BA412347C85D}" presName="vert1" presStyleCnt="0"/>
      <dgm:spPr/>
    </dgm:pt>
    <dgm:pt modelId="{04739929-4AEA-47E6-8A8A-0CDFB4F6F4D2}" type="pres">
      <dgm:prSet presAssocID="{407CEC4F-EDB0-412E-AA34-F2DA2308738B}" presName="thickLine" presStyleLbl="alignNode1" presStyleIdx="1" presStyleCnt="5"/>
      <dgm:spPr/>
    </dgm:pt>
    <dgm:pt modelId="{01B1E95D-6F54-42CF-A239-BF34670D4171}" type="pres">
      <dgm:prSet presAssocID="{407CEC4F-EDB0-412E-AA34-F2DA2308738B}" presName="horz1" presStyleCnt="0"/>
      <dgm:spPr/>
    </dgm:pt>
    <dgm:pt modelId="{B00151F8-B313-40C2-BB1D-7CE12E7961D6}" type="pres">
      <dgm:prSet presAssocID="{407CEC4F-EDB0-412E-AA34-F2DA2308738B}" presName="tx1" presStyleLbl="revTx" presStyleIdx="1" presStyleCnt="5"/>
      <dgm:spPr/>
    </dgm:pt>
    <dgm:pt modelId="{B8D28690-9109-4074-A328-319827876087}" type="pres">
      <dgm:prSet presAssocID="{407CEC4F-EDB0-412E-AA34-F2DA2308738B}" presName="vert1" presStyleCnt="0"/>
      <dgm:spPr/>
    </dgm:pt>
    <dgm:pt modelId="{D16946D3-CA98-42DA-8560-E19D921F8E1C}" type="pres">
      <dgm:prSet presAssocID="{6A80B283-D3AB-4EB0-BA81-8EE426DE870C}" presName="thickLine" presStyleLbl="alignNode1" presStyleIdx="2" presStyleCnt="5"/>
      <dgm:spPr/>
    </dgm:pt>
    <dgm:pt modelId="{15232C3E-2E3E-448F-AE25-FFB43722464B}" type="pres">
      <dgm:prSet presAssocID="{6A80B283-D3AB-4EB0-BA81-8EE426DE870C}" presName="horz1" presStyleCnt="0"/>
      <dgm:spPr/>
    </dgm:pt>
    <dgm:pt modelId="{4C64E34D-E5DD-4D1F-9D8A-27AB8A93AC96}" type="pres">
      <dgm:prSet presAssocID="{6A80B283-D3AB-4EB0-BA81-8EE426DE870C}" presName="tx1" presStyleLbl="revTx" presStyleIdx="2" presStyleCnt="5"/>
      <dgm:spPr/>
    </dgm:pt>
    <dgm:pt modelId="{8869C37C-83BA-4C4C-BDC3-18E6508A5C83}" type="pres">
      <dgm:prSet presAssocID="{6A80B283-D3AB-4EB0-BA81-8EE426DE870C}" presName="vert1" presStyleCnt="0"/>
      <dgm:spPr/>
    </dgm:pt>
    <dgm:pt modelId="{83C6F01E-C83B-42F0-83B4-B2731056EB54}" type="pres">
      <dgm:prSet presAssocID="{FEA7B00A-3093-42C4-9C33-7C09973DBF21}" presName="thickLine" presStyleLbl="alignNode1" presStyleIdx="3" presStyleCnt="5"/>
      <dgm:spPr/>
    </dgm:pt>
    <dgm:pt modelId="{E0B9439E-C5AD-459C-8FC5-9EDC75EF9E1D}" type="pres">
      <dgm:prSet presAssocID="{FEA7B00A-3093-42C4-9C33-7C09973DBF21}" presName="horz1" presStyleCnt="0"/>
      <dgm:spPr/>
    </dgm:pt>
    <dgm:pt modelId="{255DC04E-9050-4E0B-B5AB-741A5E228A96}" type="pres">
      <dgm:prSet presAssocID="{FEA7B00A-3093-42C4-9C33-7C09973DBF21}" presName="tx1" presStyleLbl="revTx" presStyleIdx="3" presStyleCnt="5"/>
      <dgm:spPr/>
    </dgm:pt>
    <dgm:pt modelId="{E86FB2F9-DA5C-4CE1-B07A-639B0A5825AD}" type="pres">
      <dgm:prSet presAssocID="{FEA7B00A-3093-42C4-9C33-7C09973DBF21}" presName="vert1" presStyleCnt="0"/>
      <dgm:spPr/>
    </dgm:pt>
    <dgm:pt modelId="{1BAC3623-ADE1-4A27-8500-BDBD5E4C813F}" type="pres">
      <dgm:prSet presAssocID="{3710F793-01A4-49A0-A157-294FE55F529E}" presName="thickLine" presStyleLbl="alignNode1" presStyleIdx="4" presStyleCnt="5"/>
      <dgm:spPr/>
    </dgm:pt>
    <dgm:pt modelId="{A430E0EE-30DA-4E3E-8BCA-C44118E60241}" type="pres">
      <dgm:prSet presAssocID="{3710F793-01A4-49A0-A157-294FE55F529E}" presName="horz1" presStyleCnt="0"/>
      <dgm:spPr/>
    </dgm:pt>
    <dgm:pt modelId="{BF4ACC9B-0559-4A90-B3CF-6C5A66D081E4}" type="pres">
      <dgm:prSet presAssocID="{3710F793-01A4-49A0-A157-294FE55F529E}" presName="tx1" presStyleLbl="revTx" presStyleIdx="4" presStyleCnt="5"/>
      <dgm:spPr/>
    </dgm:pt>
    <dgm:pt modelId="{AA68D1A7-91E8-466E-BC1B-EE16F521A3E2}" type="pres">
      <dgm:prSet presAssocID="{3710F793-01A4-49A0-A157-294FE55F529E}" presName="vert1" presStyleCnt="0"/>
      <dgm:spPr/>
    </dgm:pt>
  </dgm:ptLst>
  <dgm:cxnLst>
    <dgm:cxn modelId="{2044AF04-BCD9-4BFA-A291-E9D6C8640D3A}" srcId="{DE65EDB3-9D11-4FE5-A911-47B0BCF9898A}" destId="{6A80B283-D3AB-4EB0-BA81-8EE426DE870C}" srcOrd="2" destOrd="0" parTransId="{BC03008D-DE3B-4E0B-8B3E-DE148FC46062}" sibTransId="{FCA3A79E-A2DE-46DE-B160-D7B676A324FF}"/>
    <dgm:cxn modelId="{D1C29D14-0427-4B62-87F8-3E66D8C93A09}" srcId="{DE65EDB3-9D11-4FE5-A911-47B0BCF9898A}" destId="{FEA7B00A-3093-42C4-9C33-7C09973DBF21}" srcOrd="3" destOrd="0" parTransId="{12204298-241F-4E18-9FC6-BF43F803D4FB}" sibTransId="{FF510341-4E1F-436C-A33B-048A45C4821C}"/>
    <dgm:cxn modelId="{1991FB1D-75D4-4089-81D6-87E841F87D01}" srcId="{DE65EDB3-9D11-4FE5-A911-47B0BCF9898A}" destId="{3710F793-01A4-49A0-A157-294FE55F529E}" srcOrd="4" destOrd="0" parTransId="{3A28AD42-6457-4B59-B759-6BD36F471590}" sibTransId="{6301BC30-4E50-4CA6-A4DA-A418995FB65C}"/>
    <dgm:cxn modelId="{DD272A49-C9FD-45FB-A688-6733EC479BCC}" type="presOf" srcId="{DE65EDB3-9D11-4FE5-A911-47B0BCF9898A}" destId="{C8BBDFFB-E0E8-48CF-BD10-DC9AF7092BE8}" srcOrd="0" destOrd="0" presId="urn:microsoft.com/office/officeart/2008/layout/LinedList"/>
    <dgm:cxn modelId="{0B38B256-C4C6-4D2A-A091-6B51726029D5}" type="presOf" srcId="{FEA7B00A-3093-42C4-9C33-7C09973DBF21}" destId="{255DC04E-9050-4E0B-B5AB-741A5E228A96}" srcOrd="0" destOrd="0" presId="urn:microsoft.com/office/officeart/2008/layout/LinedList"/>
    <dgm:cxn modelId="{AD464B6A-9DB4-42AB-9835-6614A21A6322}" type="presOf" srcId="{038B0456-BF29-4C3B-9E7F-BA412347C85D}" destId="{1FE86406-9F7E-409D-A6F0-D0659C20076A}" srcOrd="0" destOrd="0" presId="urn:microsoft.com/office/officeart/2008/layout/LinedList"/>
    <dgm:cxn modelId="{055CFE71-DEC7-48EC-A367-1FE14A6E01AD}" srcId="{DE65EDB3-9D11-4FE5-A911-47B0BCF9898A}" destId="{407CEC4F-EDB0-412E-AA34-F2DA2308738B}" srcOrd="1" destOrd="0" parTransId="{EF9B70FC-F77F-4805-8D76-AD72C32F5E80}" sibTransId="{267EE98F-6082-42B6-A2B0-C41CEE1CD203}"/>
    <dgm:cxn modelId="{94334B81-09A4-4150-8859-FA8B1A28C463}" type="presOf" srcId="{3710F793-01A4-49A0-A157-294FE55F529E}" destId="{BF4ACC9B-0559-4A90-B3CF-6C5A66D081E4}" srcOrd="0" destOrd="0" presId="urn:microsoft.com/office/officeart/2008/layout/LinedList"/>
    <dgm:cxn modelId="{30B6B791-1B59-4FB1-B0E0-3B5E8AB26E35}" srcId="{DE65EDB3-9D11-4FE5-A911-47B0BCF9898A}" destId="{038B0456-BF29-4C3B-9E7F-BA412347C85D}" srcOrd="0" destOrd="0" parTransId="{7D238B8F-7600-441C-9DDD-D9C428BF55D3}" sibTransId="{0402280F-949F-4921-A2FB-241F759D445E}"/>
    <dgm:cxn modelId="{EFAE9297-029B-40BA-8E9C-1A9C3A157DFF}" type="presOf" srcId="{407CEC4F-EDB0-412E-AA34-F2DA2308738B}" destId="{B00151F8-B313-40C2-BB1D-7CE12E7961D6}" srcOrd="0" destOrd="0" presId="urn:microsoft.com/office/officeart/2008/layout/LinedList"/>
    <dgm:cxn modelId="{B32EC2D5-0C45-42B6-B889-1F2E1F1B47EC}" type="presOf" srcId="{6A80B283-D3AB-4EB0-BA81-8EE426DE870C}" destId="{4C64E34D-E5DD-4D1F-9D8A-27AB8A93AC96}" srcOrd="0" destOrd="0" presId="urn:microsoft.com/office/officeart/2008/layout/LinedList"/>
    <dgm:cxn modelId="{78A24C5A-17B1-4871-9B6C-56688C311BEC}" type="presParOf" srcId="{C8BBDFFB-E0E8-48CF-BD10-DC9AF7092BE8}" destId="{A1A5FA06-056D-4478-B1AE-9E01DC716D5D}" srcOrd="0" destOrd="0" presId="urn:microsoft.com/office/officeart/2008/layout/LinedList"/>
    <dgm:cxn modelId="{4467DBDF-C8A2-4C01-AA0A-91576D04FD91}" type="presParOf" srcId="{C8BBDFFB-E0E8-48CF-BD10-DC9AF7092BE8}" destId="{85463ADE-689A-416F-93F6-CDF363EEE927}" srcOrd="1" destOrd="0" presId="urn:microsoft.com/office/officeart/2008/layout/LinedList"/>
    <dgm:cxn modelId="{AADFEBD5-D8C0-4C14-A4A2-B5E9629C219C}" type="presParOf" srcId="{85463ADE-689A-416F-93F6-CDF363EEE927}" destId="{1FE86406-9F7E-409D-A6F0-D0659C20076A}" srcOrd="0" destOrd="0" presId="urn:microsoft.com/office/officeart/2008/layout/LinedList"/>
    <dgm:cxn modelId="{5FD51F84-5CE1-4334-8511-56779AD6F78D}" type="presParOf" srcId="{85463ADE-689A-416F-93F6-CDF363EEE927}" destId="{81B3636D-9E3C-44FD-B969-6B1C4016FE69}" srcOrd="1" destOrd="0" presId="urn:microsoft.com/office/officeart/2008/layout/LinedList"/>
    <dgm:cxn modelId="{211A4447-020B-4632-9A53-FB118E69CD19}" type="presParOf" srcId="{C8BBDFFB-E0E8-48CF-BD10-DC9AF7092BE8}" destId="{04739929-4AEA-47E6-8A8A-0CDFB4F6F4D2}" srcOrd="2" destOrd="0" presId="urn:microsoft.com/office/officeart/2008/layout/LinedList"/>
    <dgm:cxn modelId="{2A525A20-1C3C-4B89-B515-58ED217F8E79}" type="presParOf" srcId="{C8BBDFFB-E0E8-48CF-BD10-DC9AF7092BE8}" destId="{01B1E95D-6F54-42CF-A239-BF34670D4171}" srcOrd="3" destOrd="0" presId="urn:microsoft.com/office/officeart/2008/layout/LinedList"/>
    <dgm:cxn modelId="{424718B6-252A-46D5-A458-FBE28A1CE4FD}" type="presParOf" srcId="{01B1E95D-6F54-42CF-A239-BF34670D4171}" destId="{B00151F8-B313-40C2-BB1D-7CE12E7961D6}" srcOrd="0" destOrd="0" presId="urn:microsoft.com/office/officeart/2008/layout/LinedList"/>
    <dgm:cxn modelId="{81DC41A3-5093-4F88-854F-96B22B886C48}" type="presParOf" srcId="{01B1E95D-6F54-42CF-A239-BF34670D4171}" destId="{B8D28690-9109-4074-A328-319827876087}" srcOrd="1" destOrd="0" presId="urn:microsoft.com/office/officeart/2008/layout/LinedList"/>
    <dgm:cxn modelId="{94E97B61-24D9-4FE4-8090-5B5DE1F0BDB5}" type="presParOf" srcId="{C8BBDFFB-E0E8-48CF-BD10-DC9AF7092BE8}" destId="{D16946D3-CA98-42DA-8560-E19D921F8E1C}" srcOrd="4" destOrd="0" presId="urn:microsoft.com/office/officeart/2008/layout/LinedList"/>
    <dgm:cxn modelId="{E8758296-A23E-4EA9-94B4-5BF57E39CD05}" type="presParOf" srcId="{C8BBDFFB-E0E8-48CF-BD10-DC9AF7092BE8}" destId="{15232C3E-2E3E-448F-AE25-FFB43722464B}" srcOrd="5" destOrd="0" presId="urn:microsoft.com/office/officeart/2008/layout/LinedList"/>
    <dgm:cxn modelId="{CCCFE93E-23E5-4AEC-97DC-EE3BBC89E76D}" type="presParOf" srcId="{15232C3E-2E3E-448F-AE25-FFB43722464B}" destId="{4C64E34D-E5DD-4D1F-9D8A-27AB8A93AC96}" srcOrd="0" destOrd="0" presId="urn:microsoft.com/office/officeart/2008/layout/LinedList"/>
    <dgm:cxn modelId="{DC77E842-8676-4A90-B2CD-82D9C8B4936E}" type="presParOf" srcId="{15232C3E-2E3E-448F-AE25-FFB43722464B}" destId="{8869C37C-83BA-4C4C-BDC3-18E6508A5C83}" srcOrd="1" destOrd="0" presId="urn:microsoft.com/office/officeart/2008/layout/LinedList"/>
    <dgm:cxn modelId="{7B1346B8-B76C-4A31-A292-E457B307BEF9}" type="presParOf" srcId="{C8BBDFFB-E0E8-48CF-BD10-DC9AF7092BE8}" destId="{83C6F01E-C83B-42F0-83B4-B2731056EB54}" srcOrd="6" destOrd="0" presId="urn:microsoft.com/office/officeart/2008/layout/LinedList"/>
    <dgm:cxn modelId="{F5972C82-CBBD-41ED-B564-9929EE09CBC0}" type="presParOf" srcId="{C8BBDFFB-E0E8-48CF-BD10-DC9AF7092BE8}" destId="{E0B9439E-C5AD-459C-8FC5-9EDC75EF9E1D}" srcOrd="7" destOrd="0" presId="urn:microsoft.com/office/officeart/2008/layout/LinedList"/>
    <dgm:cxn modelId="{4E6940C6-AABE-4B22-B586-697A30457CEE}" type="presParOf" srcId="{E0B9439E-C5AD-459C-8FC5-9EDC75EF9E1D}" destId="{255DC04E-9050-4E0B-B5AB-741A5E228A96}" srcOrd="0" destOrd="0" presId="urn:microsoft.com/office/officeart/2008/layout/LinedList"/>
    <dgm:cxn modelId="{9C951B45-BE8C-46C7-B88C-04075455BE1F}" type="presParOf" srcId="{E0B9439E-C5AD-459C-8FC5-9EDC75EF9E1D}" destId="{E86FB2F9-DA5C-4CE1-B07A-639B0A5825AD}" srcOrd="1" destOrd="0" presId="urn:microsoft.com/office/officeart/2008/layout/LinedList"/>
    <dgm:cxn modelId="{49F701A2-06F3-4B48-9358-6683F6A7C334}" type="presParOf" srcId="{C8BBDFFB-E0E8-48CF-BD10-DC9AF7092BE8}" destId="{1BAC3623-ADE1-4A27-8500-BDBD5E4C813F}" srcOrd="8" destOrd="0" presId="urn:microsoft.com/office/officeart/2008/layout/LinedList"/>
    <dgm:cxn modelId="{544F1DA5-62A4-4654-9D87-493A738668FE}" type="presParOf" srcId="{C8BBDFFB-E0E8-48CF-BD10-DC9AF7092BE8}" destId="{A430E0EE-30DA-4E3E-8BCA-C44118E60241}" srcOrd="9" destOrd="0" presId="urn:microsoft.com/office/officeart/2008/layout/LinedList"/>
    <dgm:cxn modelId="{C677D361-E849-4083-9FFB-3C68657F18C0}" type="presParOf" srcId="{A430E0EE-30DA-4E3E-8BCA-C44118E60241}" destId="{BF4ACC9B-0559-4A90-B3CF-6C5A66D081E4}" srcOrd="0" destOrd="0" presId="urn:microsoft.com/office/officeart/2008/layout/LinedList"/>
    <dgm:cxn modelId="{6CB78F94-F395-43F4-8165-2146697DB611}" type="presParOf" srcId="{A430E0EE-30DA-4E3E-8BCA-C44118E60241}" destId="{AA68D1A7-91E8-466E-BC1B-EE16F521A3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75CB2-4A26-40A4-8EBD-93476B24A4AB}">
      <dsp:nvSpPr>
        <dsp:cNvPr id="0" name=""/>
        <dsp:cNvSpPr/>
      </dsp:nvSpPr>
      <dsp:spPr>
        <a:xfrm>
          <a:off x="186662" y="1447662"/>
          <a:ext cx="800214" cy="8002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B46AA4-8045-45D0-A12F-E88021BFA6E5}">
      <dsp:nvSpPr>
        <dsp:cNvPr id="0" name=""/>
        <dsp:cNvSpPr/>
      </dsp:nvSpPr>
      <dsp:spPr>
        <a:xfrm>
          <a:off x="354707" y="1615707"/>
          <a:ext cx="464124" cy="4641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1AE278-C962-4978-9763-47C995861EA4}">
      <dsp:nvSpPr>
        <dsp:cNvPr id="0" name=""/>
        <dsp:cNvSpPr/>
      </dsp:nvSpPr>
      <dsp:spPr>
        <a:xfrm>
          <a:off x="1158352" y="1447662"/>
          <a:ext cx="1886220" cy="800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Dvě otevřená setkání</a:t>
          </a:r>
          <a:endParaRPr lang="en-US" sz="1700" kern="1200"/>
        </a:p>
      </dsp:txBody>
      <dsp:txXfrm>
        <a:off x="1158352" y="1447662"/>
        <a:ext cx="1886220" cy="800214"/>
      </dsp:txXfrm>
    </dsp:sp>
    <dsp:sp modelId="{9A2F9267-7A6A-4AF9-A745-40FCDB9EA6C7}">
      <dsp:nvSpPr>
        <dsp:cNvPr id="0" name=""/>
        <dsp:cNvSpPr/>
      </dsp:nvSpPr>
      <dsp:spPr>
        <a:xfrm>
          <a:off x="3373232" y="1447662"/>
          <a:ext cx="800214" cy="8002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29232E-5DEF-41A9-80C3-D656F7474138}">
      <dsp:nvSpPr>
        <dsp:cNvPr id="0" name=""/>
        <dsp:cNvSpPr/>
      </dsp:nvSpPr>
      <dsp:spPr>
        <a:xfrm>
          <a:off x="3541277" y="1615707"/>
          <a:ext cx="464124" cy="4641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A0507-0F68-4B8E-B5A1-1F836E67632B}">
      <dsp:nvSpPr>
        <dsp:cNvPr id="0" name=""/>
        <dsp:cNvSpPr/>
      </dsp:nvSpPr>
      <dsp:spPr>
        <a:xfrm>
          <a:off x="4344921" y="1447662"/>
          <a:ext cx="1886220" cy="800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Sedm terapeutických skupin </a:t>
          </a:r>
          <a:endParaRPr lang="en-US" sz="1700" kern="1200"/>
        </a:p>
      </dsp:txBody>
      <dsp:txXfrm>
        <a:off x="4344921" y="1447662"/>
        <a:ext cx="1886220" cy="800214"/>
      </dsp:txXfrm>
    </dsp:sp>
    <dsp:sp modelId="{8A9C87E3-58D0-4AC6-B7D4-ADEEE1E63756}">
      <dsp:nvSpPr>
        <dsp:cNvPr id="0" name=""/>
        <dsp:cNvSpPr/>
      </dsp:nvSpPr>
      <dsp:spPr>
        <a:xfrm>
          <a:off x="6559802" y="1447662"/>
          <a:ext cx="800214" cy="8002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752513-4C9D-414F-A238-93657C0185A8}">
      <dsp:nvSpPr>
        <dsp:cNvPr id="0" name=""/>
        <dsp:cNvSpPr/>
      </dsp:nvSpPr>
      <dsp:spPr>
        <a:xfrm>
          <a:off x="6727847" y="1615707"/>
          <a:ext cx="464124" cy="4641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B3674-2142-4108-BD91-4D72DCDC3C7E}">
      <dsp:nvSpPr>
        <dsp:cNvPr id="0" name=""/>
        <dsp:cNvSpPr/>
      </dsp:nvSpPr>
      <dsp:spPr>
        <a:xfrm>
          <a:off x="7531491" y="1447662"/>
          <a:ext cx="1886220" cy="800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Pravidla setkávání</a:t>
          </a:r>
          <a:endParaRPr lang="en-US" sz="1700" kern="1200"/>
        </a:p>
      </dsp:txBody>
      <dsp:txXfrm>
        <a:off x="7531491" y="1447662"/>
        <a:ext cx="1886220" cy="800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F52F8-6006-42D9-9DE3-99DA1B731C30}">
      <dsp:nvSpPr>
        <dsp:cNvPr id="0" name=""/>
        <dsp:cNvSpPr/>
      </dsp:nvSpPr>
      <dsp:spPr>
        <a:xfrm>
          <a:off x="0" y="600525"/>
          <a:ext cx="9604375" cy="11086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99573-AFC4-4FF2-B162-0EAC63CE8C84}">
      <dsp:nvSpPr>
        <dsp:cNvPr id="0" name=""/>
        <dsp:cNvSpPr/>
      </dsp:nvSpPr>
      <dsp:spPr>
        <a:xfrm>
          <a:off x="335370" y="849974"/>
          <a:ext cx="609764" cy="6097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67866-8CB5-476F-8371-AF99C54DD889}">
      <dsp:nvSpPr>
        <dsp:cNvPr id="0" name=""/>
        <dsp:cNvSpPr/>
      </dsp:nvSpPr>
      <dsp:spPr>
        <a:xfrm>
          <a:off x="1280504" y="600525"/>
          <a:ext cx="8323870" cy="1108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33" tIns="117333" rIns="117333" bIns="11733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HLAVNÍ CÍL: BUDOVAT ŽIVOT, KTERÝ STOJÍ ZA TO ŽÍT.</a:t>
          </a:r>
          <a:endParaRPr lang="en-US" sz="2300" kern="1200"/>
        </a:p>
      </dsp:txBody>
      <dsp:txXfrm>
        <a:off x="1280504" y="600525"/>
        <a:ext cx="8323870" cy="1108662"/>
      </dsp:txXfrm>
    </dsp:sp>
    <dsp:sp modelId="{2FDB7556-60B9-46FF-A1E8-A8D7205F2096}">
      <dsp:nvSpPr>
        <dsp:cNvPr id="0" name=""/>
        <dsp:cNvSpPr/>
      </dsp:nvSpPr>
      <dsp:spPr>
        <a:xfrm>
          <a:off x="0" y="1986352"/>
          <a:ext cx="9604375" cy="11086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3339F-E39E-42E6-BBF3-7359C794D3EE}">
      <dsp:nvSpPr>
        <dsp:cNvPr id="0" name=""/>
        <dsp:cNvSpPr/>
      </dsp:nvSpPr>
      <dsp:spPr>
        <a:xfrm>
          <a:off x="335370" y="2235801"/>
          <a:ext cx="609764" cy="6097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F0EFC-DC86-439C-B84C-97192BBABE07}">
      <dsp:nvSpPr>
        <dsp:cNvPr id="0" name=""/>
        <dsp:cNvSpPr/>
      </dsp:nvSpPr>
      <dsp:spPr>
        <a:xfrm>
          <a:off x="1280504" y="1986352"/>
          <a:ext cx="8323870" cy="1108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33" tIns="117333" rIns="117333" bIns="117333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Naučit se, jak změnit chování, emoce a myšlenky, které způsobují v životě problémy, trápení, stres a úzkost</a:t>
          </a:r>
          <a:endParaRPr lang="en-US" sz="2300" kern="1200"/>
        </a:p>
      </dsp:txBody>
      <dsp:txXfrm>
        <a:off x="1280504" y="1986352"/>
        <a:ext cx="8323870" cy="11086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BD104-CA50-41A4-B06F-74A884BD54E1}">
      <dsp:nvSpPr>
        <dsp:cNvPr id="0" name=""/>
        <dsp:cNvSpPr/>
      </dsp:nvSpPr>
      <dsp:spPr>
        <a:xfrm>
          <a:off x="1514617" y="0"/>
          <a:ext cx="1509048" cy="9420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9A67FA-E971-4660-AE03-87A39DFFA7DF}">
      <dsp:nvSpPr>
        <dsp:cNvPr id="0" name=""/>
        <dsp:cNvSpPr/>
      </dsp:nvSpPr>
      <dsp:spPr>
        <a:xfrm>
          <a:off x="113358" y="1034554"/>
          <a:ext cx="4311566" cy="40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200" kern="1200" dirty="0"/>
            <a:t>Co se chceme učit kontrolovat:</a:t>
          </a:r>
          <a:endParaRPr lang="en-US" sz="2200" kern="1200" dirty="0"/>
        </a:p>
      </dsp:txBody>
      <dsp:txXfrm>
        <a:off x="113358" y="1034554"/>
        <a:ext cx="4311566" cy="403733"/>
      </dsp:txXfrm>
    </dsp:sp>
    <dsp:sp modelId="{3FCDDE79-FE09-4EFD-A25A-2EB096F1AA27}">
      <dsp:nvSpPr>
        <dsp:cNvPr id="0" name=""/>
        <dsp:cNvSpPr/>
      </dsp:nvSpPr>
      <dsp:spPr>
        <a:xfrm>
          <a:off x="113358" y="1481315"/>
          <a:ext cx="4311566" cy="1968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 dirty="0"/>
            <a:t>Myšlenky a pozornost: hodnocení (+/-), pocity odpojení, pocity prázdnoty, obtíže při přijetí reality</a:t>
          </a:r>
          <a:endParaRPr lang="en-US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Emoce: extrémní emoce, emoční výkyvy, chování závislé pouze na emocích 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 dirty="0"/>
            <a:t>Zvládání krize a stresu: např. nepříjemné pocity při neočekávaných změnách, malá flexibilita, impulzivní chování, bezmyšlenkovité chování a chování, které mi ubližuje</a:t>
          </a:r>
          <a:endParaRPr lang="en-US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Neefektivní komunikace: konflikty s druhými, pocity osamělost</a:t>
          </a:r>
          <a:endParaRPr lang="en-US" sz="1700" kern="1200"/>
        </a:p>
      </dsp:txBody>
      <dsp:txXfrm>
        <a:off x="113358" y="1481315"/>
        <a:ext cx="4311566" cy="1968322"/>
      </dsp:txXfrm>
    </dsp:sp>
    <dsp:sp modelId="{FFF30E77-6ED2-4BC2-B0B4-CFFEB6223449}">
      <dsp:nvSpPr>
        <dsp:cNvPr id="0" name=""/>
        <dsp:cNvSpPr/>
      </dsp:nvSpPr>
      <dsp:spPr>
        <a:xfrm>
          <a:off x="6580708" y="0"/>
          <a:ext cx="1509048" cy="9420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9864E-8D91-4F03-9628-AAB2B85F1349}">
      <dsp:nvSpPr>
        <dsp:cNvPr id="0" name=""/>
        <dsp:cNvSpPr/>
      </dsp:nvSpPr>
      <dsp:spPr>
        <a:xfrm>
          <a:off x="5179449" y="1034554"/>
          <a:ext cx="4311566" cy="4037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200" kern="1200"/>
            <a:t>Jaké dovednosti se naučíme:</a:t>
          </a:r>
          <a:endParaRPr lang="en-US" sz="2200" kern="1200"/>
        </a:p>
      </dsp:txBody>
      <dsp:txXfrm>
        <a:off x="5179449" y="1034554"/>
        <a:ext cx="4311566" cy="403733"/>
      </dsp:txXfrm>
    </dsp:sp>
    <dsp:sp modelId="{E1A8DAA3-B9F1-456C-953E-925256E85EEC}">
      <dsp:nvSpPr>
        <dsp:cNvPr id="0" name=""/>
        <dsp:cNvSpPr/>
      </dsp:nvSpPr>
      <dsp:spPr>
        <a:xfrm>
          <a:off x="5179449" y="1481315"/>
          <a:ext cx="4311566" cy="1968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Mindfulness dovednosti (všímavost): ukotvit se v okamžiku, být aktivně přítomen v okamžiku, bez hodnocení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Krizové dovednosti: Jak zvládat utrpení, aniž bych si přihoršil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Emoční regulace: Jak poznat a pojmenovat emoce, jak změnit nechtěné emoce a snížit zranitelnost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baseline="0"/>
            <a:t>Interpersonální dovednosti: jak dosáhnout efektivní komunikace, být objektivní a zachovat si sebeúctu</a:t>
          </a:r>
          <a:endParaRPr lang="en-US" sz="1700" kern="1200"/>
        </a:p>
      </dsp:txBody>
      <dsp:txXfrm>
        <a:off x="5179449" y="1481315"/>
        <a:ext cx="4311566" cy="19683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A54B7-073A-41BA-97F1-6E228E1B8D92}">
      <dsp:nvSpPr>
        <dsp:cNvPr id="0" name=""/>
        <dsp:cNvSpPr/>
      </dsp:nvSpPr>
      <dsp:spPr>
        <a:xfrm>
          <a:off x="0" y="0"/>
          <a:ext cx="591343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C899E7-ABF8-4570-8DC5-3E0399DDB0BE}">
      <dsp:nvSpPr>
        <dsp:cNvPr id="0" name=""/>
        <dsp:cNvSpPr/>
      </dsp:nvSpPr>
      <dsp:spPr>
        <a:xfrm>
          <a:off x="0" y="0"/>
          <a:ext cx="5913437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1993, Marsha Linehan</a:t>
          </a:r>
          <a:endParaRPr lang="en-US" sz="2800" kern="1200"/>
        </a:p>
      </dsp:txBody>
      <dsp:txXfrm>
        <a:off x="0" y="0"/>
        <a:ext cx="5913437" cy="1159272"/>
      </dsp:txXfrm>
    </dsp:sp>
    <dsp:sp modelId="{81E1ACA1-7679-4A4D-B878-F5C75B60F1AD}">
      <dsp:nvSpPr>
        <dsp:cNvPr id="0" name=""/>
        <dsp:cNvSpPr/>
      </dsp:nvSpPr>
      <dsp:spPr>
        <a:xfrm>
          <a:off x="0" y="1159272"/>
          <a:ext cx="591343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F532E0-ED23-482C-B211-23667F446A3F}">
      <dsp:nvSpPr>
        <dsp:cNvPr id="0" name=""/>
        <dsp:cNvSpPr/>
      </dsp:nvSpPr>
      <dsp:spPr>
        <a:xfrm>
          <a:off x="0" y="1159272"/>
          <a:ext cx="5913437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Původně zaměřeno na prevenci sebevraždy, osobní anamnéza</a:t>
          </a:r>
          <a:endParaRPr lang="en-US" sz="2800" kern="1200"/>
        </a:p>
      </dsp:txBody>
      <dsp:txXfrm>
        <a:off x="0" y="1159272"/>
        <a:ext cx="5913437" cy="1159272"/>
      </dsp:txXfrm>
    </dsp:sp>
    <dsp:sp modelId="{2C20B802-2E5C-4161-8A5B-4275DE8FE40F}">
      <dsp:nvSpPr>
        <dsp:cNvPr id="0" name=""/>
        <dsp:cNvSpPr/>
      </dsp:nvSpPr>
      <dsp:spPr>
        <a:xfrm>
          <a:off x="0" y="2318544"/>
          <a:ext cx="591343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AB6EA7-15BE-44B0-BDE2-E12043B8836B}">
      <dsp:nvSpPr>
        <dsp:cNvPr id="0" name=""/>
        <dsp:cNvSpPr/>
      </dsp:nvSpPr>
      <dsp:spPr>
        <a:xfrm>
          <a:off x="0" y="2318544"/>
          <a:ext cx="5913437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Vychází z KBT </a:t>
          </a:r>
          <a:endParaRPr lang="en-US" sz="2800" kern="1200"/>
        </a:p>
      </dsp:txBody>
      <dsp:txXfrm>
        <a:off x="0" y="2318544"/>
        <a:ext cx="5913437" cy="1159272"/>
      </dsp:txXfrm>
    </dsp:sp>
    <dsp:sp modelId="{CFF72459-52AB-451F-AF95-CE2F70A375C5}">
      <dsp:nvSpPr>
        <dsp:cNvPr id="0" name=""/>
        <dsp:cNvSpPr/>
      </dsp:nvSpPr>
      <dsp:spPr>
        <a:xfrm>
          <a:off x="0" y="3477816"/>
          <a:ext cx="5913437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B24201-8B66-4B4B-90C1-3D260543ACC2}">
      <dsp:nvSpPr>
        <dsp:cNvPr id="0" name=""/>
        <dsp:cNvSpPr/>
      </dsp:nvSpPr>
      <dsp:spPr>
        <a:xfrm>
          <a:off x="0" y="3477816"/>
          <a:ext cx="5913437" cy="1159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Založena na biosociální teorii</a:t>
          </a:r>
          <a:endParaRPr lang="en-US" sz="2800" kern="1200"/>
        </a:p>
      </dsp:txBody>
      <dsp:txXfrm>
        <a:off x="0" y="3477816"/>
        <a:ext cx="5913437" cy="11592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5FA06-056D-4478-B1AE-9E01DC716D5D}">
      <dsp:nvSpPr>
        <dsp:cNvPr id="0" name=""/>
        <dsp:cNvSpPr/>
      </dsp:nvSpPr>
      <dsp:spPr>
        <a:xfrm>
          <a:off x="0" y="402"/>
          <a:ext cx="9603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86406-9F7E-409D-A6F0-D0659C20076A}">
      <dsp:nvSpPr>
        <dsp:cNvPr id="0" name=""/>
        <dsp:cNvSpPr/>
      </dsp:nvSpPr>
      <dsp:spPr>
        <a:xfrm>
          <a:off x="0" y="402"/>
          <a:ext cx="9603275" cy="658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Vzájemná souvislost a celistvost – jedna věc nemůže existovat bez druhé, vztah se mění</a:t>
          </a:r>
          <a:endParaRPr lang="en-US" sz="1800" kern="1200"/>
        </a:p>
      </dsp:txBody>
      <dsp:txXfrm>
        <a:off x="0" y="402"/>
        <a:ext cx="9603275" cy="658754"/>
      </dsp:txXfrm>
    </dsp:sp>
    <dsp:sp modelId="{04739929-4AEA-47E6-8A8A-0CDFB4F6F4D2}">
      <dsp:nvSpPr>
        <dsp:cNvPr id="0" name=""/>
        <dsp:cNvSpPr/>
      </dsp:nvSpPr>
      <dsp:spPr>
        <a:xfrm>
          <a:off x="0" y="659156"/>
          <a:ext cx="9603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151F8-B313-40C2-BB1D-7CE12E7961D6}">
      <dsp:nvSpPr>
        <dsp:cNvPr id="0" name=""/>
        <dsp:cNvSpPr/>
      </dsp:nvSpPr>
      <dsp:spPr>
        <a:xfrm>
          <a:off x="0" y="659156"/>
          <a:ext cx="9603275" cy="658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Polarita – realita není statická, protikladné síly, funkčnost x nefunkčnost (a/nebo)</a:t>
          </a:r>
          <a:endParaRPr lang="en-US" sz="1800" kern="1200"/>
        </a:p>
      </dsp:txBody>
      <dsp:txXfrm>
        <a:off x="0" y="659156"/>
        <a:ext cx="9603275" cy="658754"/>
      </dsp:txXfrm>
    </dsp:sp>
    <dsp:sp modelId="{D16946D3-CA98-42DA-8560-E19D921F8E1C}">
      <dsp:nvSpPr>
        <dsp:cNvPr id="0" name=""/>
        <dsp:cNvSpPr/>
      </dsp:nvSpPr>
      <dsp:spPr>
        <a:xfrm>
          <a:off x="0" y="1317910"/>
          <a:ext cx="9603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4E34D-E5DD-4D1F-9D8A-27AB8A93AC96}">
      <dsp:nvSpPr>
        <dsp:cNvPr id="0" name=""/>
        <dsp:cNvSpPr/>
      </dsp:nvSpPr>
      <dsp:spPr>
        <a:xfrm>
          <a:off x="0" y="1317910"/>
          <a:ext cx="9603275" cy="658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Princip neustálé změny – napětí mezi protikladnými silami vede v každém okamžiku ke změně</a:t>
          </a:r>
          <a:endParaRPr lang="en-US" sz="1800" kern="1200"/>
        </a:p>
      </dsp:txBody>
      <dsp:txXfrm>
        <a:off x="0" y="1317910"/>
        <a:ext cx="9603275" cy="658754"/>
      </dsp:txXfrm>
    </dsp:sp>
    <dsp:sp modelId="{83C6F01E-C83B-42F0-83B4-B2731056EB54}">
      <dsp:nvSpPr>
        <dsp:cNvPr id="0" name=""/>
        <dsp:cNvSpPr/>
      </dsp:nvSpPr>
      <dsp:spPr>
        <a:xfrm>
          <a:off x="0" y="1976665"/>
          <a:ext cx="9603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DC04E-9050-4E0B-B5AB-741A5E228A96}">
      <dsp:nvSpPr>
        <dsp:cNvPr id="0" name=""/>
        <dsp:cNvSpPr/>
      </dsp:nvSpPr>
      <dsp:spPr>
        <a:xfrm>
          <a:off x="0" y="1976665"/>
          <a:ext cx="9603275" cy="658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Principem je syntéza protikladných sil</a:t>
          </a:r>
          <a:endParaRPr lang="en-US" sz="1800" kern="1200"/>
        </a:p>
      </dsp:txBody>
      <dsp:txXfrm>
        <a:off x="0" y="1976665"/>
        <a:ext cx="9603275" cy="658754"/>
      </dsp:txXfrm>
    </dsp:sp>
    <dsp:sp modelId="{1BAC3623-ADE1-4A27-8500-BDBD5E4C813F}">
      <dsp:nvSpPr>
        <dsp:cNvPr id="0" name=""/>
        <dsp:cNvSpPr/>
      </dsp:nvSpPr>
      <dsp:spPr>
        <a:xfrm>
          <a:off x="0" y="2635419"/>
          <a:ext cx="96032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ACC9B-0559-4A90-B3CF-6C5A66D081E4}">
      <dsp:nvSpPr>
        <dsp:cNvPr id="0" name=""/>
        <dsp:cNvSpPr/>
      </dsp:nvSpPr>
      <dsp:spPr>
        <a:xfrm>
          <a:off x="0" y="2635419"/>
          <a:ext cx="9603275" cy="658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HPO jako dialektické selhání</a:t>
          </a:r>
          <a:endParaRPr lang="en-US" sz="1800" kern="1200"/>
        </a:p>
      </dsp:txBody>
      <dsp:txXfrm>
        <a:off x="0" y="2635419"/>
        <a:ext cx="9603275" cy="658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677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24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44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49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90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5514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39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39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65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31101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38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EC3ED-46B9-4805-ACFB-06009F22A970}" type="datetimeFigureOut">
              <a:rPr lang="cs-CZ" smtClean="0"/>
              <a:t>30.08.2023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46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1" name="Rectangle 1060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00FC252-53C9-2FFB-B926-380F3A14C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728"/>
          <a:stretch/>
        </p:blipFill>
        <p:spPr bwMode="auto">
          <a:xfrm>
            <a:off x="305" y="10"/>
            <a:ext cx="1219169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2" name="Rectangle 1062">
            <a:extLst>
              <a:ext uri="{FF2B5EF4-FFF2-40B4-BE49-F238E27FC236}">
                <a16:creationId xmlns:a16="http://schemas.microsoft.com/office/drawing/2014/main" id="{38B5574B-BF0E-4F2A-BCB7-23DE1C422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656D46-BA99-952E-F142-9F24873B7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6636" y="992221"/>
            <a:ext cx="6247308" cy="4873558"/>
          </a:xfrm>
        </p:spPr>
        <p:txBody>
          <a:bodyPr anchor="ctr">
            <a:normAutofit/>
          </a:bodyPr>
          <a:lstStyle/>
          <a:p>
            <a:r>
              <a:rPr lang="cs-CZ" sz="4800" dirty="0"/>
              <a:t>Terapeutická skupina s prvky DBT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31B8CC-EB44-B730-8C23-22E84D552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056" y="996610"/>
            <a:ext cx="3363901" cy="4864780"/>
          </a:xfrm>
        </p:spPr>
        <p:txBody>
          <a:bodyPr anchor="ctr">
            <a:normAutofit/>
          </a:bodyPr>
          <a:lstStyle/>
          <a:p>
            <a:pPr algn="r"/>
            <a:r>
              <a:rPr lang="cs-CZ" sz="2000" dirty="0"/>
              <a:t>Úvod do DBT terapie </a:t>
            </a:r>
          </a:p>
        </p:txBody>
      </p:sp>
      <p:pic>
        <p:nvPicPr>
          <p:cNvPr id="1073" name="Picture 1064">
            <a:extLst>
              <a:ext uri="{FF2B5EF4-FFF2-40B4-BE49-F238E27FC236}">
                <a16:creationId xmlns:a16="http://schemas.microsoft.com/office/drawing/2014/main" id="{8876D5CC-7E60-4D12-9C65-292AA83F6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 rot="16200000">
            <a:off x="2735573" y="3351276"/>
            <a:ext cx="384962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Obsah obrázku klipart, Grafika, Písmo, grafický design&#10;&#10;Popis byl vytvořen automaticky">
            <a:extLst>
              <a:ext uri="{FF2B5EF4-FFF2-40B4-BE49-F238E27FC236}">
                <a16:creationId xmlns:a16="http://schemas.microsoft.com/office/drawing/2014/main" id="{F0603694-6AC8-8B6D-F259-6174DC86A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08" y="5353812"/>
            <a:ext cx="3411761" cy="115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64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A584D-08D1-06FB-AF08-EF9124DA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Invalidizující</a:t>
            </a:r>
            <a:r>
              <a:rPr lang="cs-CZ" dirty="0"/>
              <a:t> prostředí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A9F792-BA51-3F5C-083E-DF69F92B7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Attachment</a:t>
            </a:r>
            <a:r>
              <a:rPr lang="cs-CZ" dirty="0"/>
              <a:t> a zrcadlení – jak se učíme emoce </a:t>
            </a:r>
          </a:p>
          <a:p>
            <a:r>
              <a:rPr lang="cs-CZ" dirty="0"/>
              <a:t>Nepochopení emocí z prostředí – označení jako „špatné,“ „divné“ nebo „nevyhovující“, ignorování</a:t>
            </a:r>
          </a:p>
          <a:p>
            <a:r>
              <a:rPr lang="cs-CZ" dirty="0"/>
              <a:t>„Nechovej se jako dítě!“ „To tě nemůže bolet“ „Počkej, to ještě nic není“</a:t>
            </a:r>
          </a:p>
          <a:p>
            <a:r>
              <a:rPr lang="cs-CZ" b="1" dirty="0"/>
              <a:t>Prostředí často dělá to nejlepší, co dokáže </a:t>
            </a:r>
            <a:r>
              <a:rPr lang="cs-CZ" dirty="0"/>
              <a:t>(samo emocím nerozumí, obává se, že je ještě zintenzivní, stres)</a:t>
            </a:r>
          </a:p>
          <a:p>
            <a:r>
              <a:rPr lang="cs-CZ" dirty="0"/>
              <a:t>Neefektivní prostředí může nekontrolovatelné emoce potvrzovat </a:t>
            </a:r>
          </a:p>
        </p:txBody>
      </p:sp>
    </p:spTree>
    <p:extLst>
      <p:ext uri="{BB962C8B-B14F-4D97-AF65-F5344CB8AC3E}">
        <p14:creationId xmlns:p14="http://schemas.microsoft.com/office/powerpoint/2010/main" val="2924599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uka držící na listu pero a stínování">
            <a:extLst>
              <a:ext uri="{FF2B5EF4-FFF2-40B4-BE49-F238E27FC236}">
                <a16:creationId xmlns:a16="http://schemas.microsoft.com/office/drawing/2014/main" id="{D90CF2F9-B2D0-7646-6832-D2FF1170CC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grayscl/>
          </a:blip>
          <a:srcRect t="872" r="-1" b="2558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AB4E8F-7D4C-3E52-5640-41F61F9BE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endParaRPr lang="cs-CZ" dirty="0"/>
          </a:p>
        </p:txBody>
      </p:sp>
      <p:pic>
        <p:nvPicPr>
          <p:cNvPr id="22" name="Picture 16">
            <a:extLst>
              <a:ext uri="{FF2B5EF4-FFF2-40B4-BE49-F238E27FC236}">
                <a16:creationId xmlns:a16="http://schemas.microsoft.com/office/drawing/2014/main" id="{B7438D12-0AE8-484F-B876-9E855987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 rot="16200000">
            <a:off x="2735573" y="3465576"/>
            <a:ext cx="384962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87470F-116E-9910-7BD2-FD1B710FE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cs-CZ"/>
              <a:t>Počítá se TRANSAKCE mezi PROSTŘEDÍM a ČLOVĚKEM</a:t>
            </a:r>
            <a:endParaRPr lang="cs-CZ" dirty="0"/>
          </a:p>
        </p:txBody>
      </p:sp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89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079582-1F78-AA70-1299-7A608F31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Dialektika</a:t>
            </a:r>
            <a:endParaRPr lang="cs-CZ" dirty="0"/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9A36573C-0F5E-99F6-56B9-CDE866AEAC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30270" y="2171769"/>
          <a:ext cx="9603275" cy="329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8211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456E09-2535-4B3F-D42B-56685A9C8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Dialektická dilemata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D6AD6-66FD-D07F-B34C-99935E1FA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1" y="2171769"/>
            <a:ext cx="4605352" cy="3299604"/>
          </a:xfrm>
        </p:spPr>
        <p:txBody>
          <a:bodyPr/>
          <a:lstStyle/>
          <a:p>
            <a:r>
              <a:rPr lang="cs-CZ" dirty="0"/>
              <a:t>Emoční zranitelnost vs. </a:t>
            </a:r>
            <a:r>
              <a:rPr lang="cs-CZ" dirty="0" err="1"/>
              <a:t>sebedevalvace</a:t>
            </a:r>
            <a:endParaRPr lang="cs-CZ" dirty="0"/>
          </a:p>
          <a:p>
            <a:r>
              <a:rPr lang="cs-CZ" dirty="0"/>
              <a:t>Aktivní pasivita vs. zdánlivá </a:t>
            </a:r>
            <a:r>
              <a:rPr lang="cs-CZ" dirty="0" err="1"/>
              <a:t>komeptence</a:t>
            </a:r>
            <a:endParaRPr lang="cs-CZ" dirty="0"/>
          </a:p>
          <a:p>
            <a:r>
              <a:rPr lang="cs-CZ" dirty="0"/>
              <a:t>Nepolevující krize vs. potlačené truchlení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FF6992F0-DB58-E8AD-1B7F-D1959F51FF0D}"/>
              </a:ext>
            </a:extLst>
          </p:cNvPr>
          <p:cNvSpPr/>
          <p:nvPr/>
        </p:nvSpPr>
        <p:spPr>
          <a:xfrm>
            <a:off x="6456379" y="1439101"/>
            <a:ext cx="3352800" cy="32996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8D62C00D-4540-AB95-377A-EA8EFD239CF8}"/>
              </a:ext>
            </a:extLst>
          </p:cNvPr>
          <p:cNvSpPr/>
          <p:nvPr/>
        </p:nvSpPr>
        <p:spPr>
          <a:xfrm>
            <a:off x="8594962" y="1477941"/>
            <a:ext cx="3352800" cy="329960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2A5E8E4-BFB6-9829-6C30-CA1BF2E12907}"/>
              </a:ext>
            </a:extLst>
          </p:cNvPr>
          <p:cNvSpPr txBox="1"/>
          <p:nvPr/>
        </p:nvSpPr>
        <p:spPr>
          <a:xfrm>
            <a:off x="7325059" y="2904237"/>
            <a:ext cx="161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PŘIJETÍ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90BE953-0162-A7D7-FBD3-5560A587CB4F}"/>
              </a:ext>
            </a:extLst>
          </p:cNvPr>
          <p:cNvSpPr txBox="1"/>
          <p:nvPr/>
        </p:nvSpPr>
        <p:spPr>
          <a:xfrm>
            <a:off x="10070750" y="2904237"/>
            <a:ext cx="161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ZMĚNA </a:t>
            </a:r>
          </a:p>
        </p:txBody>
      </p:sp>
    </p:spTree>
    <p:extLst>
      <p:ext uri="{BB962C8B-B14F-4D97-AF65-F5344CB8AC3E}">
        <p14:creationId xmlns:p14="http://schemas.microsoft.com/office/powerpoint/2010/main" val="138857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8373B5-F4E4-4102-9D27-E17631B4C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3306E6-5D0B-439F-BB88-7F1CEA89B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D9016E-713D-40ED-A242-4F407E905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6E4F4B6-B981-4284-BB88-5B702BA3D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80" y="638508"/>
            <a:ext cx="10905339" cy="4843439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95000"/>
                  <a:lumOff val="5000"/>
                </a:sysClr>
              </a:gs>
            </a:gsLst>
            <a:lin ang="5400000" scaled="0"/>
          </a:gradFill>
          <a:ln w="76200" cap="flat" cmpd="sng" algn="ctr">
            <a:noFill/>
            <a:prstDash val="solid"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gradFill rotWithShape="1"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ap="flat" cmpd="sng" algn="ctr">
            <a:solidFill>
              <a:srgbClr val="191919"/>
            </a:solidFill>
            <a:prstDash val="solid"/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645" y="1030259"/>
            <a:ext cx="10122408" cy="4059936"/>
          </a:xfrm>
          <a:prstGeom prst="rect">
            <a:avLst/>
          </a:prstGeom>
          <a:solidFill>
            <a:srgbClr val="FFFFFE"/>
          </a:solidFill>
          <a:ln w="6350" cap="flat" cmpd="sng" algn="ctr">
            <a:solidFill>
              <a:srgbClr val="DCDCE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97EECA-CDE9-57D0-A8EF-F73AA0A61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222" y="1584552"/>
            <a:ext cx="9099255" cy="2537251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8000">
                <a:solidFill>
                  <a:srgbClr val="454545"/>
                </a:solidFill>
              </a:rPr>
              <a:t>pauza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EDE8358-DCAB-4435-B043-58877C674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63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B55257E-C2EF-3351-59D4-BC80D3A86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588463"/>
            <a:ext cx="3399363" cy="1079297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B5CC243-5623-74AA-EA7E-B7C37F146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09440" y="480060"/>
            <a:ext cx="7139093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64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07B27AF-AFED-4FF4-8065-09E2ECD43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5B2D936-4E08-4928-90A3-EB1B6784A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1CD25F-9744-41BE-A5C7-B2A5C985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AFAFBB4-6847-45A2-97CE-8853D9969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72A8F2C-83E3-4E9E-BC7A-6D3536316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416273-D333-4E2A-A6D9-C4065758E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AD55930-DEDE-9D25-C796-359EB41E5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60" y="1474970"/>
            <a:ext cx="4488372" cy="3152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Teploměr a tři stavy mysli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090A425-6080-4003-99A5-AF8D67CE8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1220" b="36564"/>
          <a:stretch/>
        </p:blipFill>
        <p:spPr>
          <a:xfrm>
            <a:off x="1125460" y="643464"/>
            <a:ext cx="4434840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Zástupný obsah 6" descr="Obsah obrázku text, kruh, Písmo, logo&#10;&#10;Popis byl vytvořen automaticky">
            <a:extLst>
              <a:ext uri="{FF2B5EF4-FFF2-40B4-BE49-F238E27FC236}">
                <a16:creationId xmlns:a16="http://schemas.microsoft.com/office/drawing/2014/main" id="{67E7EA3C-97D3-54A0-0A0C-0522F2257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846" y="805583"/>
            <a:ext cx="3495571" cy="466076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F62B809-CB85-4BED-8D7D-FBB202E97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6D6D837-4786-41BC-87AD-66B4F74E5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745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 descr="Obsah obrázku jablko, ovoce, Čerstvé jídlo, jídlo&#10;&#10;Popis byl vytvořen automaticky">
            <a:extLst>
              <a:ext uri="{FF2B5EF4-FFF2-40B4-BE49-F238E27FC236}">
                <a16:creationId xmlns:a16="http://schemas.microsoft.com/office/drawing/2014/main" id="{1BEFCC56-5304-5D1F-02F0-4CC349EFA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81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Žárovka na žlutém pozadí s načrtnutými paprsky světla a kabelem">
            <a:extLst>
              <a:ext uri="{FF2B5EF4-FFF2-40B4-BE49-F238E27FC236}">
                <a16:creationId xmlns:a16="http://schemas.microsoft.com/office/drawing/2014/main" id="{625B603E-4BA5-1FD0-C36E-3956F292C9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grayscl/>
          </a:blip>
          <a:srcRect t="8534" r="-1" b="-1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FEA9AD8-5C7E-5B29-1105-3E9FDFED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cs-CZ" dirty="0"/>
              <a:t>Doporučení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438D12-0AE8-484F-B876-9E855987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 rot="16200000">
            <a:off x="2735573" y="3465576"/>
            <a:ext cx="384962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38CD3E-1AF2-A19D-56AD-86C2DECE9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cs-CZ" dirty="0"/>
              <a:t>Individuální terapie</a:t>
            </a:r>
          </a:p>
          <a:p>
            <a:r>
              <a:rPr lang="cs-CZ" dirty="0"/>
              <a:t>Multidisciplinární tým</a:t>
            </a:r>
          </a:p>
          <a:p>
            <a:r>
              <a:rPr lang="cs-CZ" dirty="0"/>
              <a:t>Mobilní a </a:t>
            </a:r>
            <a:r>
              <a:rPr lang="cs-CZ"/>
              <a:t>webové aplikace </a:t>
            </a:r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156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Lidská tvář, osoba, zeď, svetr&#10;&#10;Popis byl vytvořen automaticky">
            <a:extLst>
              <a:ext uri="{FF2B5EF4-FFF2-40B4-BE49-F238E27FC236}">
                <a16:creationId xmlns:a16="http://schemas.microsoft.com/office/drawing/2014/main" id="{82552256-1A32-B586-F76D-B7164093F2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4905"/>
          <a:stretch/>
        </p:blipFill>
        <p:spPr>
          <a:xfrm>
            <a:off x="2" y="10"/>
            <a:ext cx="6094409" cy="6857990"/>
          </a:xfrm>
          <a:prstGeom prst="rect">
            <a:avLst/>
          </a:prstGeom>
        </p:spPr>
      </p:pic>
      <p:pic>
        <p:nvPicPr>
          <p:cNvPr id="7" name="Obrázek 6" descr="Obsah obrázku osoba, Lidská tvář, oblečení, úsměv&#10;&#10;Popis byl vytvořen automaticky">
            <a:extLst>
              <a:ext uri="{FF2B5EF4-FFF2-40B4-BE49-F238E27FC236}">
                <a16:creationId xmlns:a16="http://schemas.microsoft.com/office/drawing/2014/main" id="{00EC867B-3BD8-E41A-7579-3F9CBF3B67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6096051" y="10"/>
            <a:ext cx="609440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11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F2B985F-E839-44D5-9DD8-BC9DEE343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07A1DA-3A0E-0347-8944-C0C50B6E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cs-CZ" dirty="0"/>
              <a:t>Co nás dnes a do budoucna čeká?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D73AC3-7DF7-43FB-9D67-3CE387E94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0874" y="1996645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965CCFE-3123-4C5E-BA80-B081F41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B8630A7E-BD02-2695-DBE6-EAAEA8DAFB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735552"/>
              </p:ext>
            </p:extLst>
          </p:nvPr>
        </p:nvGraphicFramePr>
        <p:xfrm>
          <a:off x="1130270" y="2502076"/>
          <a:ext cx="9604375" cy="369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794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Lupa na jasném pozadí">
            <a:extLst>
              <a:ext uri="{FF2B5EF4-FFF2-40B4-BE49-F238E27FC236}">
                <a16:creationId xmlns:a16="http://schemas.microsoft.com/office/drawing/2014/main" id="{DC57712A-FF6B-C88F-49AE-F1FDFBA5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grayscl/>
          </a:blip>
          <a:srcRect r="-1" b="15728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2258E0-C48C-2058-CB94-A083C594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cs-CZ" dirty="0"/>
              <a:t>Vaše očekávání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438D12-0AE8-484F-B876-9E855987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 rot="16200000">
            <a:off x="2735573" y="3465576"/>
            <a:ext cx="384962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5D5651A6-66E1-E584-BCCA-E36810C89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cs-CZ"/>
              <a:t>Co už o DBT víte?</a:t>
            </a:r>
          </a:p>
          <a:p>
            <a:r>
              <a:rPr lang="cs-CZ"/>
              <a:t>Jaké máte zkušenosti? </a:t>
            </a:r>
          </a:p>
          <a:p>
            <a:pPr marL="0" indent="0">
              <a:buNone/>
            </a:pPr>
            <a:endParaRPr lang="cs-CZ"/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70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B0BB24-CF19-4E6C-AFC4-A0F18438D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38CEF5-63E3-4928-9F1C-395224D2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8" y="0"/>
            <a:ext cx="12194875" cy="612258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3A0DB3-0EAF-3A7C-0DE6-4CACBBD0C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040302"/>
            <a:ext cx="9603275" cy="1020229"/>
          </a:xfrm>
        </p:spPr>
        <p:txBody>
          <a:bodyPr>
            <a:normAutofit/>
          </a:bodyPr>
          <a:lstStyle/>
          <a:p>
            <a:r>
              <a:rPr lang="cs-CZ" dirty="0"/>
              <a:t>Cvičení: Vaše očekávání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067618-20F4-4BAE-998E-04F9BA9B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451579" y="2137782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777BB6E-5482-25AB-8AAF-6F0F33B9C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549562"/>
            <a:ext cx="9436404" cy="3021504"/>
          </a:xfrm>
        </p:spPr>
        <p:txBody>
          <a:bodyPr>
            <a:normAutofit/>
          </a:bodyPr>
          <a:lstStyle/>
          <a:p>
            <a:r>
              <a:rPr lang="cs-CZ"/>
              <a:t>Jaké dovednosti bych se rád/a naučil/a?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r>
              <a:rPr lang="cs-CZ"/>
              <a:t>Jaké pocity bych chtěl/a prožívat méně intenzivně? Jaké chování bych chtěl/a dostat pod kontrolu?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CA9B9-8D14-4AF2-934E-21FE4A339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6122584"/>
            <a:ext cx="12191695" cy="735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4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F2B985F-E839-44D5-9DD8-BC9DEE343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3680AE3-8C91-655E-C4A2-EBFC6CAC2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cs-CZ" dirty="0"/>
              <a:t>Cíle DBT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D73AC3-7DF7-43FB-9D67-3CE387E94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0874" y="1996645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965CCFE-3123-4C5E-BA80-B081F41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CD6F1C9-3C8A-1A38-08C5-F297F93983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970033"/>
              </p:ext>
            </p:extLst>
          </p:nvPr>
        </p:nvGraphicFramePr>
        <p:xfrm>
          <a:off x="1130270" y="2502076"/>
          <a:ext cx="9604375" cy="369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832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8">
            <a:extLst>
              <a:ext uri="{FF2B5EF4-FFF2-40B4-BE49-F238E27FC236}">
                <a16:creationId xmlns:a16="http://schemas.microsoft.com/office/drawing/2014/main" id="{49C5F91F-E452-4CE4-A4AA-EED17BC75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A4228405-FC15-4120-88AA-B0740FB73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A6B2B0-1382-9B1C-937B-F42510233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895" y="246019"/>
            <a:ext cx="9603272" cy="960755"/>
          </a:xfrm>
        </p:spPr>
        <p:txBody>
          <a:bodyPr anchor="t">
            <a:normAutofit/>
          </a:bodyPr>
          <a:lstStyle/>
          <a:p>
            <a:r>
              <a:rPr lang="cs-CZ"/>
              <a:t>Specifické cíle</a:t>
            </a:r>
            <a:endParaRPr lang="cs-CZ" dirty="0"/>
          </a:p>
        </p:txBody>
      </p:sp>
      <p:cxnSp>
        <p:nvCxnSpPr>
          <p:cNvPr id="44" name="Straight Connector 12">
            <a:extLst>
              <a:ext uri="{FF2B5EF4-FFF2-40B4-BE49-F238E27FC236}">
                <a16:creationId xmlns:a16="http://schemas.microsoft.com/office/drawing/2014/main" id="{5DF09DA2-86B7-453C-A830-E7068A723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4826256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14">
            <a:extLst>
              <a:ext uri="{FF2B5EF4-FFF2-40B4-BE49-F238E27FC236}">
                <a16:creationId xmlns:a16="http://schemas.microsoft.com/office/drawing/2014/main" id="{C2BD36E3-9FDD-4155-9634-5E2F968A3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16">
            <a:extLst>
              <a:ext uri="{FF2B5EF4-FFF2-40B4-BE49-F238E27FC236}">
                <a16:creationId xmlns:a16="http://schemas.microsoft.com/office/drawing/2014/main" id="{B08536FC-04A5-4441-B623-AC9123454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graphicFrame>
        <p:nvGraphicFramePr>
          <p:cNvPr id="47" name="Zástupný obsah 2">
            <a:extLst>
              <a:ext uri="{FF2B5EF4-FFF2-40B4-BE49-F238E27FC236}">
                <a16:creationId xmlns:a16="http://schemas.microsoft.com/office/drawing/2014/main" id="{A7F327AD-E721-6EAE-89ED-BC99B460F2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977719"/>
              </p:ext>
            </p:extLst>
          </p:nvPr>
        </p:nvGraphicFramePr>
        <p:xfrm>
          <a:off x="1450975" y="933450"/>
          <a:ext cx="9604375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079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F545E06B-29C0-4F08-9F61-140CD1A7A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66E54A31-B091-4774-BDD5-9F726783E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3079582-1F78-AA70-1299-7A608F310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cs-CZ" dirty="0"/>
              <a:t>Dialektická behaviorální teorie </a:t>
            </a:r>
          </a:p>
        </p:txBody>
      </p:sp>
      <p:cxnSp>
        <p:nvCxnSpPr>
          <p:cNvPr id="22" name="Straight Connector 12">
            <a:extLst>
              <a:ext uri="{FF2B5EF4-FFF2-40B4-BE49-F238E27FC236}">
                <a16:creationId xmlns:a16="http://schemas.microsoft.com/office/drawing/2014/main" id="{424E0E46-9D8A-46BA-8EF9-FC43A7EE7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565909D0-D2D2-46A8-8332-49E6173A4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cxnSp>
        <p:nvCxnSpPr>
          <p:cNvPr id="24" name="Straight Connector 16">
            <a:extLst>
              <a:ext uri="{FF2B5EF4-FFF2-40B4-BE49-F238E27FC236}">
                <a16:creationId xmlns:a16="http://schemas.microsoft.com/office/drawing/2014/main" id="{F3D2EAFB-E46A-4A8C-9E83-AF5286317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AFEA4BCF-1CF9-4959-A2D8-A97926D2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graphicFrame>
        <p:nvGraphicFramePr>
          <p:cNvPr id="25" name="Zástupný obsah 2">
            <a:extLst>
              <a:ext uri="{FF2B5EF4-FFF2-40B4-BE49-F238E27FC236}">
                <a16:creationId xmlns:a16="http://schemas.microsoft.com/office/drawing/2014/main" id="{313D79C5-B8EB-5FDD-8C6D-EE93D0E551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890202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591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04EFDBE-6D3F-5979-A9FF-2D10B0B53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Biosociální</a:t>
            </a:r>
            <a:r>
              <a:rPr lang="cs-CZ" dirty="0"/>
              <a:t> teorie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5D6AA7E-115C-D9DC-D346-F3B775257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Emoční zranitelnost je vrozená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711D2A9-B7B9-5D01-0C97-08DF8F3082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Někteří lidé jsou citlivější k emočním stimulům, častěji je zachytí v prostředí a častěji prožívají emoce</a:t>
            </a:r>
          </a:p>
          <a:p>
            <a:r>
              <a:rPr lang="cs-CZ" dirty="0"/>
              <a:t>Někteří lidé emoce prožívají intenzivněji a déle než jiní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BE918AF7-F29E-B37C-6B60-B09C80F72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Impulzivita má také biologický základ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7C32488F-3538-A0C9-EB22-C46E73BA193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Náročnost při odolávání vnitřním impulzům</a:t>
            </a:r>
          </a:p>
          <a:p>
            <a:r>
              <a:rPr lang="cs-CZ" dirty="0"/>
              <a:t>Složitá sebe-organizace, efektivita a kontrola chování, které se zakládá na náladách/emocích</a:t>
            </a:r>
          </a:p>
        </p:txBody>
      </p:sp>
    </p:spTree>
    <p:extLst>
      <p:ext uri="{BB962C8B-B14F-4D97-AF65-F5344CB8AC3E}">
        <p14:creationId xmlns:p14="http://schemas.microsoft.com/office/powerpoint/2010/main" val="377381456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141</TotalTime>
  <Words>500</Words>
  <Application>Microsoft Macintosh PowerPoint</Application>
  <PresentationFormat>Širokoúhlá obrazovka</PresentationFormat>
  <Paragraphs>66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1" baseType="lpstr">
      <vt:lpstr>Arial</vt:lpstr>
      <vt:lpstr>Century Gothic</vt:lpstr>
      <vt:lpstr>Galerie</vt:lpstr>
      <vt:lpstr>Terapeutická skupina s prvky DBT </vt:lpstr>
      <vt:lpstr>Prezentace aplikace PowerPoint</vt:lpstr>
      <vt:lpstr>Co nás dnes a do budoucna čeká? </vt:lpstr>
      <vt:lpstr>Vaše očekávání</vt:lpstr>
      <vt:lpstr>Cvičení: Vaše očekávání</vt:lpstr>
      <vt:lpstr>Cíle DBT </vt:lpstr>
      <vt:lpstr>Specifické cíle</vt:lpstr>
      <vt:lpstr>Dialektická behaviorální teorie </vt:lpstr>
      <vt:lpstr>Biosociální teorie</vt:lpstr>
      <vt:lpstr>Invalidizující prostředí</vt:lpstr>
      <vt:lpstr>Prezentace aplikace PowerPoint</vt:lpstr>
      <vt:lpstr>Dialektika</vt:lpstr>
      <vt:lpstr>Dialektická dilemata</vt:lpstr>
      <vt:lpstr>pauza</vt:lpstr>
      <vt:lpstr>Prezentace aplikace PowerPoint</vt:lpstr>
      <vt:lpstr>Teploměr a tři stavy mysli </vt:lpstr>
      <vt:lpstr>Prezentace aplikace PowerPoint</vt:lpstr>
      <vt:lpstr>Doporučení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Terapeutická skupina s prvky DBT </dc:title>
  <dc:creator>Nelly Kalinova</dc:creator>
  <cp:lastModifiedBy>Miloslav Čermák</cp:lastModifiedBy>
  <cp:revision>1</cp:revision>
  <dcterms:created xsi:type="dcterms:W3CDTF">2023-08-28T19:24:29Z</dcterms:created>
  <dcterms:modified xsi:type="dcterms:W3CDTF">2023-08-30T06:01:24Z</dcterms:modified>
</cp:coreProperties>
</file>